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30" r:id="rId5"/>
  </p:sldMasterIdLst>
  <p:notesMasterIdLst>
    <p:notesMasterId r:id="rId17"/>
  </p:notesMasterIdLst>
  <p:handoutMasterIdLst>
    <p:handoutMasterId r:id="rId18"/>
  </p:handoutMasterIdLst>
  <p:sldIdLst>
    <p:sldId id="2113417358" r:id="rId6"/>
    <p:sldId id="2680" r:id="rId7"/>
    <p:sldId id="2113417355" r:id="rId8"/>
    <p:sldId id="2712" r:id="rId9"/>
    <p:sldId id="2113417377" r:id="rId10"/>
    <p:sldId id="2113417380" r:id="rId11"/>
    <p:sldId id="2113417365" r:id="rId12"/>
    <p:sldId id="284" r:id="rId13"/>
    <p:sldId id="2113417369" r:id="rId14"/>
    <p:sldId id="2113417379" r:id="rId15"/>
    <p:sldId id="273" r:id="rId16"/>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Breaker Layouts" id="{4AE7326D-D6F2-440D-9A41-85E2343213A5}">
          <p14:sldIdLst>
            <p14:sldId id="2113417358"/>
          </p14:sldIdLst>
        </p14:section>
        <p14:section name="Content Slides" id="{846C7ABD-83F7-4BA2-BD1F-579980DED47E}">
          <p14:sldIdLst>
            <p14:sldId id="2680"/>
            <p14:sldId id="2113417355"/>
            <p14:sldId id="2712"/>
            <p14:sldId id="2113417377"/>
            <p14:sldId id="2113417380"/>
            <p14:sldId id="2113417365"/>
            <p14:sldId id="284"/>
            <p14:sldId id="2113417369"/>
            <p14:sldId id="2113417379"/>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Miesner" initials="AM" lastIdx="5" clrIdx="0">
    <p:extLst>
      <p:ext uri="{19B8F6BF-5375-455C-9EA6-DF929625EA0E}">
        <p15:presenceInfo xmlns:p15="http://schemas.microsoft.com/office/powerpoint/2012/main" userId="ad8e07fa54b49bda" providerId="Windows Live"/>
      </p:ext>
    </p:extLst>
  </p:cmAuthor>
  <p:cmAuthor id="2" name="Kim Wright" initials="KW" lastIdx="3" clrIdx="1">
    <p:extLst>
      <p:ext uri="{19B8F6BF-5375-455C-9EA6-DF929625EA0E}">
        <p15:presenceInfo xmlns:p15="http://schemas.microsoft.com/office/powerpoint/2012/main" userId="S::kim.wright@rackspace.com::c351f5f5-0fc6-4393-8dd9-32c853090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111111"/>
    <a:srgbClr val="D1FFFB"/>
    <a:srgbClr val="003482"/>
    <a:srgbClr val="D8EBF9"/>
    <a:srgbClr val="005AC8"/>
    <a:srgbClr val="64005A"/>
    <a:srgbClr val="9E0000"/>
    <a:srgbClr val="BB5CB4"/>
    <a:srgbClr val="F6D7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9B60A-8855-4F57-BCBE-3F61A3CE8514}" v="678" dt="2022-10-10T21:25:14.828"/>
    <p1510:client id="{D2344E75-C8A2-9B4C-BD8A-6D06A8077E87}" v="2418" dt="2022-10-10T20:32:24.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A0C39B-B38C-4AAA-B27A-B351D17E99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58503-EC51-4570-9EFC-84D0DE753D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8552C3-53A9-4EAE-98D2-96F7E807C082}" type="datetimeFigureOut">
              <a:rPr lang="en-US" smtClean="0"/>
              <a:t>10/10/22</a:t>
            </a:fld>
            <a:endParaRPr lang="en-US"/>
          </a:p>
        </p:txBody>
      </p:sp>
      <p:sp>
        <p:nvSpPr>
          <p:cNvPr id="4" name="Footer Placeholder 3">
            <a:extLst>
              <a:ext uri="{FF2B5EF4-FFF2-40B4-BE49-F238E27FC236}">
                <a16:creationId xmlns:a16="http://schemas.microsoft.com/office/drawing/2014/main" id="{CF9542E6-4148-41C6-8765-7774913CF9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941AB6-8DCA-40B8-B06C-2834861451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F0DA6C-0510-45D0-8510-74AF9D91696C}" type="slidenum">
              <a:rPr lang="en-US" smtClean="0"/>
              <a:t>‹#›</a:t>
            </a:fld>
            <a:endParaRPr lang="en-US"/>
          </a:p>
        </p:txBody>
      </p:sp>
    </p:spTree>
    <p:extLst>
      <p:ext uri="{BB962C8B-B14F-4D97-AF65-F5344CB8AC3E}">
        <p14:creationId xmlns:p14="http://schemas.microsoft.com/office/powerpoint/2010/main" val="358277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0" y="8793270"/>
            <a:ext cx="2971800" cy="350730"/>
          </a:xfrm>
          <a:prstGeom prst="rect">
            <a:avLst/>
          </a:prstGeom>
        </p:spPr>
        <p:txBody>
          <a:bodyPr vert="horz" lIns="91440" tIns="45720" rIns="91440" bIns="45720" rtlCol="0" anchor="t" anchorCtr="0"/>
          <a:lstStyle>
            <a:lvl1pPr algn="l">
              <a:defRPr sz="1000"/>
            </a:lvl1pPr>
          </a:lstStyle>
          <a:p>
            <a:fld id="{94C1FFEF-7AA5-49AA-AC58-7D6786C64E8F}" type="datetimeFigureOut">
              <a:rPr lang="en-US" smtClean="0"/>
              <a:pPr/>
              <a:t>10/10/22</a:t>
            </a:fld>
            <a:endParaRPr lang="en-US"/>
          </a:p>
        </p:txBody>
      </p:sp>
      <p:sp>
        <p:nvSpPr>
          <p:cNvPr id="4" name="Slide Image Placeholder 3"/>
          <p:cNvSpPr>
            <a:spLocks noGrp="1" noRot="1" noChangeAspect="1"/>
          </p:cNvSpPr>
          <p:nvPr>
            <p:ph type="sldImg" idx="2"/>
          </p:nvPr>
        </p:nvSpPr>
        <p:spPr>
          <a:xfrm>
            <a:off x="990600" y="349946"/>
            <a:ext cx="4876800" cy="2743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3344449"/>
            <a:ext cx="6248400" cy="5273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793271"/>
            <a:ext cx="2971800" cy="350729"/>
          </a:xfrm>
          <a:prstGeom prst="rect">
            <a:avLst/>
          </a:prstGeom>
        </p:spPr>
        <p:txBody>
          <a:bodyPr vert="horz" lIns="91440" tIns="45720" rIns="91440" bIns="45720" rtlCol="0" anchor="t" anchorCtr="0"/>
          <a:lstStyle>
            <a:lvl1pPr algn="r">
              <a:defRPr sz="1000"/>
            </a:lvl1pPr>
          </a:lstStyle>
          <a:p>
            <a:fld id="{743F7EE4-7D84-4D77-B4B2-0C966043B366}" type="slidenum">
              <a:rPr lang="en-US" smtClean="0"/>
              <a:pPr/>
              <a:t>‹#›</a:t>
            </a:fld>
            <a:endParaRPr lang="en-US"/>
          </a:p>
        </p:txBody>
      </p:sp>
    </p:spTree>
    <p:extLst>
      <p:ext uri="{BB962C8B-B14F-4D97-AF65-F5344CB8AC3E}">
        <p14:creationId xmlns:p14="http://schemas.microsoft.com/office/powerpoint/2010/main" val="73096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3F7EE4-7D84-4D77-B4B2-0C966043B366}" type="slidenum">
              <a:rPr lang="en-US" smtClean="0"/>
              <a:pPr/>
              <a:t>1</a:t>
            </a:fld>
            <a:endParaRPr lang="en-US"/>
          </a:p>
        </p:txBody>
      </p:sp>
    </p:spTree>
    <p:extLst>
      <p:ext uri="{BB962C8B-B14F-4D97-AF65-F5344CB8AC3E}">
        <p14:creationId xmlns:p14="http://schemas.microsoft.com/office/powerpoint/2010/main" val="235204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pPr>
              <a:defRPr/>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43F7EE4-7D84-4D77-B4B2-0C966043B366}" type="slidenum">
              <a:rPr lang="en-US" smtClean="0"/>
              <a:pPr/>
              <a:t>10</a:t>
            </a:fld>
            <a:endParaRPr lang="en-US"/>
          </a:p>
        </p:txBody>
      </p:sp>
    </p:spTree>
    <p:extLst>
      <p:ext uri="{BB962C8B-B14F-4D97-AF65-F5344CB8AC3E}">
        <p14:creationId xmlns:p14="http://schemas.microsoft.com/office/powerpoint/2010/main" val="46785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43F7EE4-7D84-4D77-B4B2-0C966043B366}" type="slidenum">
              <a:rPr lang="en-US" smtClean="0"/>
              <a:pPr/>
              <a:t>2</a:t>
            </a:fld>
            <a:endParaRPr lang="en-US"/>
          </a:p>
        </p:txBody>
      </p:sp>
    </p:spTree>
    <p:extLst>
      <p:ext uri="{BB962C8B-B14F-4D97-AF65-F5344CB8AC3E}">
        <p14:creationId xmlns:p14="http://schemas.microsoft.com/office/powerpoint/2010/main" val="181028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F7EE4-7D84-4D77-B4B2-0C966043B366}" type="slidenum">
              <a:rPr lang="en-US" smtClean="0"/>
              <a:pPr/>
              <a:t>3</a:t>
            </a:fld>
            <a:endParaRPr lang="en-US"/>
          </a:p>
        </p:txBody>
      </p:sp>
    </p:spTree>
    <p:extLst>
      <p:ext uri="{BB962C8B-B14F-4D97-AF65-F5344CB8AC3E}">
        <p14:creationId xmlns:p14="http://schemas.microsoft.com/office/powerpoint/2010/main" val="16832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F7EE4-7D84-4D77-B4B2-0C966043B366}" type="slidenum">
              <a:rPr lang="en-US" smtClean="0"/>
              <a:pPr/>
              <a:t>4</a:t>
            </a:fld>
            <a:endParaRPr lang="en-US"/>
          </a:p>
        </p:txBody>
      </p:sp>
    </p:spTree>
    <p:extLst>
      <p:ext uri="{BB962C8B-B14F-4D97-AF65-F5344CB8AC3E}">
        <p14:creationId xmlns:p14="http://schemas.microsoft.com/office/powerpoint/2010/main" val="59765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743F7EE4-7D84-4D77-B4B2-0C966043B366}" type="slidenum">
              <a:rPr lang="en-US" smtClean="0"/>
              <a:pPr/>
              <a:t>5</a:t>
            </a:fld>
            <a:endParaRPr lang="en-US"/>
          </a:p>
        </p:txBody>
      </p:sp>
    </p:spTree>
    <p:extLst>
      <p:ext uri="{BB962C8B-B14F-4D97-AF65-F5344CB8AC3E}">
        <p14:creationId xmlns:p14="http://schemas.microsoft.com/office/powerpoint/2010/main" val="125188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43F7EE4-7D84-4D77-B4B2-0C966043B366}" type="slidenum">
              <a:rPr lang="en-US" smtClean="0"/>
              <a:pPr/>
              <a:t>6</a:t>
            </a:fld>
            <a:endParaRPr lang="en-US"/>
          </a:p>
        </p:txBody>
      </p:sp>
    </p:spTree>
    <p:extLst>
      <p:ext uri="{BB962C8B-B14F-4D97-AF65-F5344CB8AC3E}">
        <p14:creationId xmlns:p14="http://schemas.microsoft.com/office/powerpoint/2010/main" val="181576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43F7EE4-7D84-4D77-B4B2-0C966043B366}" type="slidenum">
              <a:rPr lang="en-US" smtClean="0"/>
              <a:pPr/>
              <a:t>7</a:t>
            </a:fld>
            <a:endParaRPr lang="en-US"/>
          </a:p>
        </p:txBody>
      </p:sp>
    </p:spTree>
    <p:extLst>
      <p:ext uri="{BB962C8B-B14F-4D97-AF65-F5344CB8AC3E}">
        <p14:creationId xmlns:p14="http://schemas.microsoft.com/office/powerpoint/2010/main" val="62263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43F7EE4-7D84-4D77-B4B2-0C966043B366}" type="slidenum">
              <a:rPr lang="en-US" smtClean="0"/>
              <a:pPr/>
              <a:t>8</a:t>
            </a:fld>
            <a:endParaRPr lang="en-US"/>
          </a:p>
        </p:txBody>
      </p:sp>
    </p:spTree>
    <p:extLst>
      <p:ext uri="{BB962C8B-B14F-4D97-AF65-F5344CB8AC3E}">
        <p14:creationId xmlns:p14="http://schemas.microsoft.com/office/powerpoint/2010/main" val="310496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49250"/>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F7EE4-7D84-4D77-B4B2-0C966043B366}" type="slidenum">
              <a:rPr lang="en-US" smtClean="0"/>
              <a:pPr/>
              <a:t>9</a:t>
            </a:fld>
            <a:endParaRPr lang="en-US"/>
          </a:p>
        </p:txBody>
      </p:sp>
    </p:spTree>
    <p:extLst>
      <p:ext uri="{BB962C8B-B14F-4D97-AF65-F5344CB8AC3E}">
        <p14:creationId xmlns:p14="http://schemas.microsoft.com/office/powerpoint/2010/main" val="289102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lumn - Simp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61950" y="876300"/>
            <a:ext cx="11468100" cy="1744067"/>
          </a:xfrm>
        </p:spPr>
        <p:txBody>
          <a:bodyPr vert="horz" lIns="0" tIns="0" rIns="0" bIns="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4064204-D3C0-994D-BBAC-5C11DF588005}"/>
              </a:ext>
            </a:extLst>
          </p:cNvPr>
          <p:cNvSpPr>
            <a:spLocks noGrp="1"/>
          </p:cNvSpPr>
          <p:nvPr>
            <p:ph type="title"/>
          </p:nvPr>
        </p:nvSpPr>
        <p:spPr>
          <a:xfrm>
            <a:off x="334496" y="268589"/>
            <a:ext cx="11495554" cy="484043"/>
          </a:xfrm>
        </p:spPr>
        <p:txBody>
          <a:bodyPr>
            <a:spAutoFit/>
          </a:bodyPr>
          <a:lstStyle/>
          <a:p>
            <a:r>
              <a:rPr lang="en-US"/>
              <a:t>Click to edit Master title style</a:t>
            </a:r>
          </a:p>
        </p:txBody>
      </p:sp>
      <p:sp>
        <p:nvSpPr>
          <p:cNvPr id="8" name="Footer Placeholder 4">
            <a:extLst>
              <a:ext uri="{FF2B5EF4-FFF2-40B4-BE49-F238E27FC236}">
                <a16:creationId xmlns:a16="http://schemas.microsoft.com/office/drawing/2014/main" id="{511B4943-9DA0-F14A-892A-9BC4A5B1D48E}"/>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A91D94F9-4B13-7A48-9521-67EFFE4F91B9}"/>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64479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Slid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3238500" y="0"/>
            <a:ext cx="8953500" cy="6858000"/>
          </a:xfrm>
          <a:solidFill>
            <a:schemeClr val="bg1">
              <a:lumMod val="75000"/>
            </a:schemeClr>
          </a:solidFill>
        </p:spPr>
        <p:txBody>
          <a:bodyPr vert="horz" lIns="365760" tIns="0" rIns="0" bIns="0" rtlCol="0">
            <a:noAutofit/>
          </a:bodyPr>
          <a:lstStyle>
            <a:lvl1pPr>
              <a:defRPr lang="en-US" dirty="0" smtClean="0"/>
            </a:lvl1pPr>
          </a:lstStyle>
          <a:p>
            <a:pPr marR="0" lvl="0" fontAlgn="auto">
              <a:buSzTx/>
              <a:tabLst/>
            </a:pPr>
            <a:r>
              <a:rPr lang="en-US"/>
              <a:t>Click icon in the center of box to add picture</a:t>
            </a:r>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2618254" cy="1531053"/>
          </a:xfrm>
        </p:spPr>
        <p:txBody>
          <a:bodyPr>
            <a:spAutoFit/>
          </a:bodyPr>
          <a:lstStyle>
            <a:lvl1pPr>
              <a:defRPr/>
            </a:lvl1pPr>
          </a:lstStyle>
          <a:p>
            <a:r>
              <a:rPr lang="en-US"/>
              <a:t>Click to edit Master title style</a:t>
            </a:r>
          </a:p>
        </p:txBody>
      </p:sp>
      <p:sp>
        <p:nvSpPr>
          <p:cNvPr id="11" name="Text Placeholder 8">
            <a:extLst>
              <a:ext uri="{FF2B5EF4-FFF2-40B4-BE49-F238E27FC236}">
                <a16:creationId xmlns:a16="http://schemas.microsoft.com/office/drawing/2014/main" id="{08C770D2-29E4-4980-89B5-2CADCAA9838F}"/>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pic>
        <p:nvPicPr>
          <p:cNvPr id="9" name="Graphic 8">
            <a:extLst>
              <a:ext uri="{FF2B5EF4-FFF2-40B4-BE49-F238E27FC236}">
                <a16:creationId xmlns:a16="http://schemas.microsoft.com/office/drawing/2014/main" id="{1201D0FE-A135-6A46-ABB9-BBF42B08B0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8" name="Footer Placeholder 4">
            <a:extLst>
              <a:ext uri="{FF2B5EF4-FFF2-40B4-BE49-F238E27FC236}">
                <a16:creationId xmlns:a16="http://schemas.microsoft.com/office/drawing/2014/main" id="{A428A25E-B962-BD41-AC5A-2B7F8C365999}"/>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5A8BC5D7-A295-2344-8AAD-7A638D124615}"/>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86802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Slid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3238500" y="0"/>
            <a:ext cx="573405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p:txBody>
      </p:sp>
      <p:sp>
        <p:nvSpPr>
          <p:cNvPr id="5" name="Title 4">
            <a:extLst>
              <a:ext uri="{FF2B5EF4-FFF2-40B4-BE49-F238E27FC236}">
                <a16:creationId xmlns:a16="http://schemas.microsoft.com/office/drawing/2014/main" id="{88F813D3-270D-1743-AC1F-38F52F4492FB}"/>
              </a:ext>
            </a:extLst>
          </p:cNvPr>
          <p:cNvSpPr>
            <a:spLocks noGrp="1"/>
          </p:cNvSpPr>
          <p:nvPr>
            <p:ph type="title"/>
          </p:nvPr>
        </p:nvSpPr>
        <p:spPr>
          <a:xfrm>
            <a:off x="334496" y="268589"/>
            <a:ext cx="2618254" cy="1531053"/>
          </a:xfrm>
        </p:spPr>
        <p:txBody>
          <a:bodyPr>
            <a:spAutoFit/>
          </a:bodyPr>
          <a:lstStyle>
            <a:lvl1pPr>
              <a:defRPr/>
            </a:lvl1pPr>
          </a:lstStyle>
          <a:p>
            <a:r>
              <a:rPr lang="en-US"/>
              <a:t>Click to edit Master title style</a:t>
            </a:r>
          </a:p>
        </p:txBody>
      </p:sp>
      <p:sp>
        <p:nvSpPr>
          <p:cNvPr id="11" name="Text Placeholder 8">
            <a:extLst>
              <a:ext uri="{FF2B5EF4-FFF2-40B4-BE49-F238E27FC236}">
                <a16:creationId xmlns:a16="http://schemas.microsoft.com/office/drawing/2014/main" id="{D6F74E0A-AB80-4D15-9EF8-AC6BAA371DF2}"/>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sp>
        <p:nvSpPr>
          <p:cNvPr id="9" name="Text Placeholder 2">
            <a:extLst>
              <a:ext uri="{FF2B5EF4-FFF2-40B4-BE49-F238E27FC236}">
                <a16:creationId xmlns:a16="http://schemas.microsoft.com/office/drawing/2014/main" id="{FD053F94-CE8F-4987-AA33-DA71ADDB4BC1}"/>
              </a:ext>
            </a:extLst>
          </p:cNvPr>
          <p:cNvSpPr>
            <a:spLocks noGrp="1"/>
          </p:cNvSpPr>
          <p:nvPr>
            <p:ph idx="1"/>
          </p:nvPr>
        </p:nvSpPr>
        <p:spPr>
          <a:xfrm>
            <a:off x="8972551" y="312485"/>
            <a:ext cx="2857500" cy="2021066"/>
          </a:xfrm>
          <a:prstGeom prst="rect">
            <a:avLst/>
          </a:prstGeom>
        </p:spPr>
        <p:txBody>
          <a:bodyPr vert="horz" lIns="18288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2D21F748-F78B-AA44-87E0-992F504FBC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3" name="Footer Placeholder 4">
            <a:extLst>
              <a:ext uri="{FF2B5EF4-FFF2-40B4-BE49-F238E27FC236}">
                <a16:creationId xmlns:a16="http://schemas.microsoft.com/office/drawing/2014/main" id="{69668EDE-1295-9546-ABA0-27E4B7F5041D}"/>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361D0353-9518-CE4F-AEC9-0A3AD47D4590}"/>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86151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Slide 3 ">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6096000" y="0"/>
            <a:ext cx="60960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5571004" cy="607712"/>
          </a:xfrm>
        </p:spPr>
        <p:txBody>
          <a:bodyPr/>
          <a:lstStyle>
            <a:lvl1pPr>
              <a:defRPr/>
            </a:lvl1pPr>
          </a:lstStyle>
          <a:p>
            <a:r>
              <a:rPr lang="en-US"/>
              <a:t>Click to edit Master title style</a:t>
            </a:r>
          </a:p>
        </p:txBody>
      </p:sp>
      <p:sp>
        <p:nvSpPr>
          <p:cNvPr id="7" name="Text Placeholder 6">
            <a:extLst>
              <a:ext uri="{FF2B5EF4-FFF2-40B4-BE49-F238E27FC236}">
                <a16:creationId xmlns:a16="http://schemas.microsoft.com/office/drawing/2014/main" id="{745E180F-3B5D-714C-85F9-F9DC513E6364}"/>
              </a:ext>
            </a:extLst>
          </p:cNvPr>
          <p:cNvSpPr>
            <a:spLocks noGrp="1"/>
          </p:cNvSpPr>
          <p:nvPr>
            <p:ph type="body" sz="quarter" idx="15"/>
          </p:nvPr>
        </p:nvSpPr>
        <p:spPr>
          <a:xfrm>
            <a:off x="347702" y="876302"/>
            <a:ext cx="5557799" cy="1744067"/>
          </a:xfrm>
        </p:spPr>
        <p:txBody>
          <a:bodyPr lIns="0">
            <a:spAutoFit/>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59F508EA-9B74-CF42-99A9-ABCDB2E99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0" name="Footer Placeholder 4">
            <a:extLst>
              <a:ext uri="{FF2B5EF4-FFF2-40B4-BE49-F238E27FC236}">
                <a16:creationId xmlns:a16="http://schemas.microsoft.com/office/drawing/2014/main" id="{35545590-189E-BE41-BDD7-DCC3999A6EDF}"/>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1D0045EB-86A1-6D46-873D-E4EC1E9D3594}"/>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56688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Slide 3 with subhea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6096000" y="0"/>
            <a:ext cx="60960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5571004" cy="484043"/>
          </a:xfrm>
        </p:spPr>
        <p:txBody>
          <a:bodyPr>
            <a:spAutoFit/>
          </a:bodyPr>
          <a:lstStyle>
            <a:lvl1pPr>
              <a:defRPr/>
            </a:lvl1pPr>
          </a:lstStyle>
          <a:p>
            <a:r>
              <a:rPr lang="en-US"/>
              <a:t>Click to edit Master title style</a:t>
            </a:r>
          </a:p>
        </p:txBody>
      </p:sp>
      <p:sp>
        <p:nvSpPr>
          <p:cNvPr id="7" name="Text Placeholder 6">
            <a:extLst>
              <a:ext uri="{FF2B5EF4-FFF2-40B4-BE49-F238E27FC236}">
                <a16:creationId xmlns:a16="http://schemas.microsoft.com/office/drawing/2014/main" id="{745E180F-3B5D-714C-85F9-F9DC513E6364}"/>
              </a:ext>
            </a:extLst>
          </p:cNvPr>
          <p:cNvSpPr>
            <a:spLocks noGrp="1"/>
          </p:cNvSpPr>
          <p:nvPr>
            <p:ph type="body" sz="quarter" idx="15"/>
          </p:nvPr>
        </p:nvSpPr>
        <p:spPr>
          <a:xfrm>
            <a:off x="347702" y="1584903"/>
            <a:ext cx="5557799" cy="1744067"/>
          </a:xfrm>
        </p:spPr>
        <p:txBody>
          <a:bodyPr l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7E2CAB91-DDF9-42DE-8B4B-CC01A9F5884C}"/>
              </a:ext>
            </a:extLst>
          </p:cNvPr>
          <p:cNvSpPr>
            <a:spLocks noGrp="1"/>
          </p:cNvSpPr>
          <p:nvPr>
            <p:ph type="body" sz="quarter" idx="13" hasCustomPrompt="1"/>
          </p:nvPr>
        </p:nvSpPr>
        <p:spPr>
          <a:xfrm>
            <a:off x="344489" y="876302"/>
            <a:ext cx="5561013" cy="584775"/>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pic>
        <p:nvPicPr>
          <p:cNvPr id="9" name="Graphic 8">
            <a:extLst>
              <a:ext uri="{FF2B5EF4-FFF2-40B4-BE49-F238E27FC236}">
                <a16:creationId xmlns:a16="http://schemas.microsoft.com/office/drawing/2014/main" id="{9C7DEFAB-97E6-284D-BD67-FB08386B5E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2" name="Footer Placeholder 4">
            <a:extLst>
              <a:ext uri="{FF2B5EF4-FFF2-40B4-BE49-F238E27FC236}">
                <a16:creationId xmlns:a16="http://schemas.microsoft.com/office/drawing/2014/main" id="{2DA1221E-A67C-744E-9C4B-331BEF727F33}"/>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D46CF78B-534F-E345-BE6A-BED63A26C73D}"/>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68234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Slide 4 ">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6096000" y="0"/>
            <a:ext cx="60960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5571004" cy="484043"/>
          </a:xfrm>
        </p:spPr>
        <p:txBody>
          <a:bodyPr>
            <a:spAutoFit/>
          </a:bodyPr>
          <a:lstStyle>
            <a:lvl1pPr>
              <a:defRPr/>
            </a:lvl1pPr>
          </a:lstStyle>
          <a:p>
            <a:r>
              <a:rPr lang="en-US"/>
              <a:t>Click to edit Master title style</a:t>
            </a:r>
          </a:p>
        </p:txBody>
      </p:sp>
      <p:sp>
        <p:nvSpPr>
          <p:cNvPr id="7" name="Text Placeholder 6">
            <a:extLst>
              <a:ext uri="{FF2B5EF4-FFF2-40B4-BE49-F238E27FC236}">
                <a16:creationId xmlns:a16="http://schemas.microsoft.com/office/drawing/2014/main" id="{745E180F-3B5D-714C-85F9-F9DC513E6364}"/>
              </a:ext>
            </a:extLst>
          </p:cNvPr>
          <p:cNvSpPr>
            <a:spLocks noGrp="1"/>
          </p:cNvSpPr>
          <p:nvPr>
            <p:ph type="body" sz="quarter" idx="15"/>
          </p:nvPr>
        </p:nvSpPr>
        <p:spPr>
          <a:xfrm>
            <a:off x="347702" y="876302"/>
            <a:ext cx="2605049" cy="2021066"/>
          </a:xfrm>
        </p:spPr>
        <p:txBody>
          <a:bodyPr l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6C63B45C-B418-7748-8927-54F5E6F9FA61}"/>
              </a:ext>
            </a:extLst>
          </p:cNvPr>
          <p:cNvSpPr>
            <a:spLocks noGrp="1"/>
          </p:cNvSpPr>
          <p:nvPr>
            <p:ph type="body" sz="quarter" idx="16"/>
          </p:nvPr>
        </p:nvSpPr>
        <p:spPr>
          <a:xfrm>
            <a:off x="3238500" y="876302"/>
            <a:ext cx="2666962" cy="2021066"/>
          </a:xfrm>
        </p:spPr>
        <p:txBody>
          <a:bodyPr l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5AC8FBD-FE97-6642-8436-2FEDE1F26E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2" name="Footer Placeholder 4">
            <a:extLst>
              <a:ext uri="{FF2B5EF4-FFF2-40B4-BE49-F238E27FC236}">
                <a16:creationId xmlns:a16="http://schemas.microsoft.com/office/drawing/2014/main" id="{E2B02E0F-958B-D343-8575-8BC713243DC7}"/>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D934D70E-9CAD-904F-9B97-4F8F754E8367}"/>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83375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Slide 4 with subhea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6096000" y="0"/>
            <a:ext cx="60960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5571004" cy="484043"/>
          </a:xfrm>
        </p:spPr>
        <p:txBody>
          <a:bodyPr>
            <a:spAutoFit/>
          </a:bodyPr>
          <a:lstStyle>
            <a:lvl1pPr>
              <a:defRPr/>
            </a:lvl1pPr>
          </a:lstStyle>
          <a:p>
            <a:r>
              <a:rPr lang="en-US"/>
              <a:t>Click to edit Master title style</a:t>
            </a:r>
          </a:p>
        </p:txBody>
      </p:sp>
      <p:sp>
        <p:nvSpPr>
          <p:cNvPr id="7" name="Text Placeholder 6">
            <a:extLst>
              <a:ext uri="{FF2B5EF4-FFF2-40B4-BE49-F238E27FC236}">
                <a16:creationId xmlns:a16="http://schemas.microsoft.com/office/drawing/2014/main" id="{745E180F-3B5D-714C-85F9-F9DC513E6364}"/>
              </a:ext>
            </a:extLst>
          </p:cNvPr>
          <p:cNvSpPr>
            <a:spLocks noGrp="1"/>
          </p:cNvSpPr>
          <p:nvPr>
            <p:ph type="body" sz="quarter" idx="15"/>
          </p:nvPr>
        </p:nvSpPr>
        <p:spPr>
          <a:xfrm>
            <a:off x="347702" y="1584903"/>
            <a:ext cx="2605049" cy="2021066"/>
          </a:xfrm>
        </p:spPr>
        <p:txBody>
          <a:bodyPr l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6C63B45C-B418-7748-8927-54F5E6F9FA61}"/>
              </a:ext>
            </a:extLst>
          </p:cNvPr>
          <p:cNvSpPr>
            <a:spLocks noGrp="1"/>
          </p:cNvSpPr>
          <p:nvPr>
            <p:ph type="body" sz="quarter" idx="16"/>
          </p:nvPr>
        </p:nvSpPr>
        <p:spPr>
          <a:xfrm>
            <a:off x="3238500" y="1584902"/>
            <a:ext cx="2666962" cy="2021066"/>
          </a:xfrm>
        </p:spPr>
        <p:txBody>
          <a:bodyPr l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a:extLst>
              <a:ext uri="{FF2B5EF4-FFF2-40B4-BE49-F238E27FC236}">
                <a16:creationId xmlns:a16="http://schemas.microsoft.com/office/drawing/2014/main" id="{9192A8DF-7DE3-4714-9178-8644E5472F7A}"/>
              </a:ext>
            </a:extLst>
          </p:cNvPr>
          <p:cNvSpPr>
            <a:spLocks noGrp="1"/>
          </p:cNvSpPr>
          <p:nvPr>
            <p:ph type="body" sz="quarter" idx="13" hasCustomPrompt="1"/>
          </p:nvPr>
        </p:nvSpPr>
        <p:spPr>
          <a:xfrm>
            <a:off x="344489" y="876302"/>
            <a:ext cx="5561013" cy="584775"/>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pic>
        <p:nvPicPr>
          <p:cNvPr id="11" name="Graphic 10">
            <a:extLst>
              <a:ext uri="{FF2B5EF4-FFF2-40B4-BE49-F238E27FC236}">
                <a16:creationId xmlns:a16="http://schemas.microsoft.com/office/drawing/2014/main" id="{48C1390A-5E39-B74E-829D-2D9BFC0AB8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4" name="Footer Placeholder 4">
            <a:extLst>
              <a:ext uri="{FF2B5EF4-FFF2-40B4-BE49-F238E27FC236}">
                <a16:creationId xmlns:a16="http://schemas.microsoft.com/office/drawing/2014/main" id="{17A9286D-8AD3-CB46-B613-DFA76629A081}"/>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BF77D4FD-4664-EC48-9279-63E7C134C6AD}"/>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406575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ull Screen w PostIts 0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21AA0E-9E2E-CD48-B732-33823216CA71}"/>
              </a:ext>
            </a:extLst>
          </p:cNvPr>
          <p:cNvSpPr>
            <a:spLocks noGrp="1"/>
          </p:cNvSpPr>
          <p:nvPr>
            <p:ph type="pic" sz="quarter" idx="12" hasCustomPrompt="1"/>
          </p:nvPr>
        </p:nvSpPr>
        <p:spPr bwMode="white">
          <a:xfrm>
            <a:off x="0" y="0"/>
            <a:ext cx="12193524"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sz="1800">
                <a:solidFill>
                  <a:schemeClr val="tx1"/>
                </a:solidFill>
              </a:rPr>
              <a:t>Click icon in the center of the slide to add picture</a:t>
            </a:r>
            <a:endParaRPr lang="en-US"/>
          </a:p>
        </p:txBody>
      </p:sp>
      <p:sp>
        <p:nvSpPr>
          <p:cNvPr id="8" name="Text Placeholder 2">
            <a:extLst>
              <a:ext uri="{FF2B5EF4-FFF2-40B4-BE49-F238E27FC236}">
                <a16:creationId xmlns:a16="http://schemas.microsoft.com/office/drawing/2014/main" id="{DE3845FB-10F7-4C99-A1E5-CEB253E259A7}"/>
              </a:ext>
            </a:extLst>
          </p:cNvPr>
          <p:cNvSpPr>
            <a:spLocks noGrp="1"/>
          </p:cNvSpPr>
          <p:nvPr>
            <p:ph idx="1"/>
          </p:nvPr>
        </p:nvSpPr>
        <p:spPr>
          <a:xfrm>
            <a:off x="3238501" y="2400300"/>
            <a:ext cx="2857499" cy="2057400"/>
          </a:xfrm>
          <a:prstGeom prst="rect">
            <a:avLst/>
          </a:prstGeom>
          <a:solidFill>
            <a:schemeClr val="bg1"/>
          </a:solidFill>
        </p:spPr>
        <p:txBody>
          <a:bodyPr vert="horz" lIns="182880" tIns="137160" rIns="18288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58C4667B-36E6-384D-9236-5ED44E3130B6}"/>
              </a:ext>
            </a:extLst>
          </p:cNvPr>
          <p:cNvSpPr>
            <a:spLocks noGrp="1"/>
          </p:cNvSpPr>
          <p:nvPr>
            <p:ph type="title"/>
          </p:nvPr>
        </p:nvSpPr>
        <p:spPr>
          <a:xfrm>
            <a:off x="360426" y="365760"/>
            <a:ext cx="2878074" cy="2034540"/>
          </a:xfrm>
          <a:solidFill>
            <a:schemeClr val="bg1"/>
          </a:solidFill>
          <a:ln w="12700">
            <a:noFill/>
          </a:ln>
        </p:spPr>
        <p:txBody>
          <a:bodyPr vert="horz" lIns="182880" tIns="91440" rIns="182880" bIns="155448" rtlCol="0" anchor="t" anchorCtr="0">
            <a:noAutofit/>
          </a:bodyPr>
          <a:lstStyle>
            <a:lvl1pPr>
              <a:defRPr lang="en-US" dirty="0">
                <a:ln w="9525">
                  <a:noFill/>
                </a:ln>
                <a:solidFill>
                  <a:schemeClr val="tx2"/>
                </a:solidFill>
              </a:defRPr>
            </a:lvl1pPr>
          </a:lstStyle>
          <a:p>
            <a:pPr marL="0" lvl="0" indent="0">
              <a:spcAft>
                <a:spcPts val="1500"/>
              </a:spcAft>
              <a:buFont typeface="Arial" panose="020B0604020202020204" pitchFamily="34" charset="0"/>
            </a:pPr>
            <a:r>
              <a:rPr lang="en-US"/>
              <a:t>Click to edit Master title style</a:t>
            </a:r>
          </a:p>
        </p:txBody>
      </p:sp>
      <p:sp>
        <p:nvSpPr>
          <p:cNvPr id="5" name="AutoShape 3">
            <a:extLst>
              <a:ext uri="{FF2B5EF4-FFF2-40B4-BE49-F238E27FC236}">
                <a16:creationId xmlns:a16="http://schemas.microsoft.com/office/drawing/2014/main" id="{69C2AE59-6CA1-45A7-8D89-5A2A716D8833}"/>
              </a:ext>
            </a:extLst>
          </p:cNvPr>
          <p:cNvSpPr>
            <a:spLocks noChangeAspect="1" noChangeArrowheads="1" noTextEdit="1"/>
          </p:cNvSpPr>
          <p:nvPr userDrawn="1"/>
        </p:nvSpPr>
        <p:spPr bwMode="auto">
          <a:xfrm>
            <a:off x="328613" y="6297613"/>
            <a:ext cx="1482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Graphic 9">
            <a:extLst>
              <a:ext uri="{FF2B5EF4-FFF2-40B4-BE49-F238E27FC236}">
                <a16:creationId xmlns:a16="http://schemas.microsoft.com/office/drawing/2014/main" id="{D97CAA73-BE46-614E-9C41-8AF7FB5018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A4D9BADF-324E-5B4F-A422-61F7145DA2D8}"/>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700835EC-3A47-8644-806F-A3840BA34726}"/>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679176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Full Screen w PostIts 0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21AA0E-9E2E-CD48-B732-33823216CA71}"/>
              </a:ext>
            </a:extLst>
          </p:cNvPr>
          <p:cNvSpPr>
            <a:spLocks noGrp="1"/>
          </p:cNvSpPr>
          <p:nvPr>
            <p:ph type="pic" sz="quarter" idx="12" hasCustomPrompt="1"/>
          </p:nvPr>
        </p:nvSpPr>
        <p:spPr bwMode="white">
          <a:xfrm>
            <a:off x="0" y="0"/>
            <a:ext cx="12193524" cy="6858000"/>
          </a:xfrm>
          <a:solidFill>
            <a:schemeClr val="bg1">
              <a:lumMod val="75000"/>
            </a:schemeClr>
          </a:solidFill>
        </p:spPr>
        <p:txBody>
          <a:bodyPr vert="horz" lIns="365760" tIns="0" rIns="0" bIns="0" rtlCol="0">
            <a:noAutofit/>
          </a:bodyPr>
          <a:lstStyle>
            <a:lvl1pPr>
              <a:defRPr lang="en-US" noProof="0" dirty="0"/>
            </a:lvl1pPr>
          </a:lstStyle>
          <a:p>
            <a:pPr marR="0" lvl="0" fontAlgn="auto">
              <a:buSzTx/>
              <a:tabLst/>
            </a:pPr>
            <a:r>
              <a:rPr kumimoji="0" lang="en-US" sz="1800" b="0" i="0" u="none" strike="noStrike" kern="1200" cap="none" spc="0" normalizeH="0" baseline="0" noProof="0">
                <a:ln>
                  <a:noFill/>
                </a:ln>
                <a:solidFill>
                  <a:prstClr val="black"/>
                </a:solidFill>
                <a:effectLst/>
                <a:uLnTx/>
                <a:uFillTx/>
                <a:latin typeface="+mn-lt"/>
                <a:ea typeface="+mn-ea"/>
                <a:cs typeface="+mn-cs"/>
              </a:rPr>
              <a:t>Click icon in the center of the slide to add picture</a:t>
            </a:r>
          </a:p>
        </p:txBody>
      </p:sp>
      <p:sp>
        <p:nvSpPr>
          <p:cNvPr id="13" name="Title 12">
            <a:extLst>
              <a:ext uri="{FF2B5EF4-FFF2-40B4-BE49-F238E27FC236}">
                <a16:creationId xmlns:a16="http://schemas.microsoft.com/office/drawing/2014/main" id="{58C4667B-36E6-384D-9236-5ED44E3130B6}"/>
              </a:ext>
            </a:extLst>
          </p:cNvPr>
          <p:cNvSpPr>
            <a:spLocks noGrp="1"/>
          </p:cNvSpPr>
          <p:nvPr>
            <p:ph type="title"/>
          </p:nvPr>
        </p:nvSpPr>
        <p:spPr>
          <a:xfrm>
            <a:off x="6096000" y="365760"/>
            <a:ext cx="2878074" cy="2034540"/>
          </a:xfrm>
          <a:solidFill>
            <a:schemeClr val="bg1"/>
          </a:solidFill>
          <a:ln w="12700">
            <a:noFill/>
          </a:ln>
        </p:spPr>
        <p:txBody>
          <a:bodyPr vert="horz" lIns="182880" tIns="91440" rIns="182880" bIns="155448" rtlCol="0" anchor="t" anchorCtr="0">
            <a:noAutofit/>
          </a:bodyPr>
          <a:lstStyle>
            <a:lvl1pPr>
              <a:defRPr lang="en-US" dirty="0">
                <a:ln w="9525">
                  <a:noFill/>
                </a:ln>
                <a:solidFill>
                  <a:schemeClr val="tx2"/>
                </a:solidFill>
              </a:defRPr>
            </a:lvl1pPr>
          </a:lstStyle>
          <a:p>
            <a:pPr marL="0" lvl="0" indent="0">
              <a:spcAft>
                <a:spcPts val="1500"/>
              </a:spcAft>
              <a:buFont typeface="Arial" panose="020B0604020202020204" pitchFamily="34" charset="0"/>
            </a:pPr>
            <a:r>
              <a:rPr lang="en-US"/>
              <a:t>Click to edit Master title style</a:t>
            </a:r>
          </a:p>
        </p:txBody>
      </p:sp>
      <p:sp>
        <p:nvSpPr>
          <p:cNvPr id="5" name="Content Placeholder 4">
            <a:extLst>
              <a:ext uri="{FF2B5EF4-FFF2-40B4-BE49-F238E27FC236}">
                <a16:creationId xmlns:a16="http://schemas.microsoft.com/office/drawing/2014/main" id="{A1FC5E1F-F93B-45F5-A1E9-06CBE05062C0}"/>
              </a:ext>
            </a:extLst>
          </p:cNvPr>
          <p:cNvSpPr>
            <a:spLocks noGrp="1"/>
          </p:cNvSpPr>
          <p:nvPr>
            <p:ph sz="quarter" idx="13"/>
          </p:nvPr>
        </p:nvSpPr>
        <p:spPr>
          <a:xfrm>
            <a:off x="8972550" y="2400300"/>
            <a:ext cx="2857500" cy="2057400"/>
          </a:xfrm>
          <a:solidFill>
            <a:schemeClr val="bg1"/>
          </a:solidFill>
        </p:spPr>
        <p:txBody>
          <a:bodyPr tIns="13716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541E3877-4B41-9F45-BD42-A1FE25C7E3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0" name="Footer Placeholder 4">
            <a:extLst>
              <a:ext uri="{FF2B5EF4-FFF2-40B4-BE49-F238E27FC236}">
                <a16:creationId xmlns:a16="http://schemas.microsoft.com/office/drawing/2014/main" id="{E9B603E0-8FA9-9847-B36F-F5BA639FA393}"/>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343FC31D-21A8-9944-9030-294192AB357A}"/>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989071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731692-D7FB-43A5-9242-6381F710CEE4}"/>
              </a:ext>
            </a:extLst>
          </p:cNvPr>
          <p:cNvSpPr/>
          <p:nvPr userDrawn="1"/>
        </p:nvSpPr>
        <p:spPr bwMode="white">
          <a:xfrm>
            <a:off x="8972550" y="0"/>
            <a:ext cx="3219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9226296" y="310896"/>
            <a:ext cx="2601468" cy="1286186"/>
          </a:xfrm>
        </p:spPr>
        <p:txBody>
          <a:bodyPr vert="horz" lIns="0" tIns="0" rIns="0" bIns="0" rtlCol="0">
            <a:spAutoFit/>
          </a:bodyPr>
          <a:lstStyle>
            <a:lvl1pPr marL="0" indent="0">
              <a:lnSpc>
                <a:spcPct val="110000"/>
              </a:lnSpc>
              <a:buNone/>
              <a:defRPr lang="en-US" sz="2600" dirty="0">
                <a:ln w="3175">
                  <a:noFill/>
                </a:ln>
                <a:solidFill>
                  <a:schemeClr val="bg1"/>
                </a:solidFill>
              </a:defRPr>
            </a:lvl1pPr>
          </a:lstStyle>
          <a:p>
            <a:pPr lvl="0" fontAlgn="base">
              <a:spcAft>
                <a:spcPts val="2625"/>
              </a:spcAft>
            </a:pPr>
            <a:r>
              <a:rPr lang="en-US"/>
              <a:t>Additional information if needed</a:t>
            </a:r>
          </a:p>
        </p:txBody>
      </p:sp>
      <p:sp>
        <p:nvSpPr>
          <p:cNvPr id="12" name="Text Placeholder 11">
            <a:extLst>
              <a:ext uri="{FF2B5EF4-FFF2-40B4-BE49-F238E27FC236}">
                <a16:creationId xmlns:a16="http://schemas.microsoft.com/office/drawing/2014/main" id="{C7C1E554-861B-49F4-AA38-891CFFC9B9FC}"/>
              </a:ext>
            </a:extLst>
          </p:cNvPr>
          <p:cNvSpPr>
            <a:spLocks noGrp="1"/>
          </p:cNvSpPr>
          <p:nvPr>
            <p:ph type="body" sz="quarter" idx="14" hasCustomPrompt="1"/>
          </p:nvPr>
        </p:nvSpPr>
        <p:spPr>
          <a:xfrm>
            <a:off x="361951" y="200026"/>
            <a:ext cx="8467725" cy="964495"/>
          </a:xfrm>
        </p:spPr>
        <p:txBody>
          <a:bodyPr lIns="0">
            <a:spAutoFit/>
          </a:bodyPr>
          <a:lstStyle>
            <a:lvl1pPr marL="0" indent="0">
              <a:buFont typeface="Arial" panose="020B0604020202020204" pitchFamily="34" charset="0"/>
              <a:buNone/>
              <a:defRPr lang="en-US" sz="6700" kern="1200" dirty="0">
                <a:ln w="38100">
                  <a:noFill/>
                </a:ln>
                <a:solidFill>
                  <a:srgbClr val="EB0000"/>
                </a:solidFill>
                <a:latin typeface="+mj-lt"/>
                <a:ea typeface="+mj-ea"/>
                <a:cs typeface="+mj-cs"/>
              </a:defRPr>
            </a:lvl1pPr>
          </a:lstStyle>
          <a:p>
            <a:pPr marL="142875" lvl="0" indent="-142875" fontAlgn="b">
              <a:lnSpc>
                <a:spcPct val="112000"/>
              </a:lnSpc>
              <a:spcBef>
                <a:spcPct val="0"/>
              </a:spcBef>
            </a:pPr>
            <a:r>
              <a:rPr lang="en-US"/>
              <a:t>Callout slide</a:t>
            </a:r>
          </a:p>
        </p:txBody>
      </p:sp>
      <p:pic>
        <p:nvPicPr>
          <p:cNvPr id="10" name="Graphic 9">
            <a:extLst>
              <a:ext uri="{FF2B5EF4-FFF2-40B4-BE49-F238E27FC236}">
                <a16:creationId xmlns:a16="http://schemas.microsoft.com/office/drawing/2014/main" id="{DBB2A12C-D648-A649-ABB5-D03617FC85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9FD5F880-4836-C449-9783-CE04F8417CAA}"/>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DA2F629D-4995-C54F-9A64-51737169A442}"/>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4170791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731692-D7FB-43A5-9242-6381F710CEE4}"/>
              </a:ext>
            </a:extLst>
          </p:cNvPr>
          <p:cNvSpPr/>
          <p:nvPr userDrawn="1"/>
        </p:nvSpPr>
        <p:spPr bwMode="white">
          <a:xfrm>
            <a:off x="8972550" y="0"/>
            <a:ext cx="3219450" cy="6858000"/>
          </a:xfrm>
          <a:prstGeom prst="rect">
            <a:avLst/>
          </a:prstGeom>
          <a:solidFill>
            <a:srgbClr val="E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8" name="Content Placeholder 7">
            <a:extLst>
              <a:ext uri="{FF2B5EF4-FFF2-40B4-BE49-F238E27FC236}">
                <a16:creationId xmlns:a16="http://schemas.microsoft.com/office/drawing/2014/main" id="{6CA01019-F071-4E1A-99E8-170815F58D79}"/>
              </a:ext>
            </a:extLst>
          </p:cNvPr>
          <p:cNvSpPr>
            <a:spLocks noGrp="1"/>
          </p:cNvSpPr>
          <p:nvPr>
            <p:ph sz="quarter" idx="15" hasCustomPrompt="1"/>
          </p:nvPr>
        </p:nvSpPr>
        <p:spPr>
          <a:xfrm>
            <a:off x="9220199" y="314326"/>
            <a:ext cx="2619375" cy="1320361"/>
          </a:xfrm>
        </p:spPr>
        <p:txBody>
          <a:bodyPr lIns="0">
            <a:spAutoFit/>
          </a:bodyPr>
          <a:lstStyle>
            <a:lvl1pPr marL="0" indent="0">
              <a:lnSpc>
                <a:spcPct val="110000"/>
              </a:lnSpc>
              <a:buNone/>
              <a:defRPr sz="2600">
                <a:solidFill>
                  <a:schemeClr val="bg1"/>
                </a:solidFill>
              </a:defRPr>
            </a:lvl1pPr>
            <a:lvl2pPr marL="283368" indent="0">
              <a:buNone/>
              <a:defRPr sz="2600">
                <a:solidFill>
                  <a:schemeClr val="bg1"/>
                </a:solidFill>
              </a:defRPr>
            </a:lvl2pPr>
            <a:lvl3pPr marL="566737" indent="0">
              <a:buNone/>
              <a:defRPr sz="2600">
                <a:solidFill>
                  <a:schemeClr val="bg1"/>
                </a:solidFill>
              </a:defRPr>
            </a:lvl3pPr>
            <a:lvl4pPr marL="850106" indent="0">
              <a:buNone/>
              <a:defRPr sz="2600">
                <a:solidFill>
                  <a:schemeClr val="bg1"/>
                </a:solidFill>
              </a:defRPr>
            </a:lvl4pPr>
            <a:lvl5pPr marL="1133475" indent="0">
              <a:buNone/>
              <a:defRPr sz="2600">
                <a:solidFill>
                  <a:schemeClr val="bg1"/>
                </a:solidFill>
              </a:defRPr>
            </a:lvl5pPr>
          </a:lstStyle>
          <a:p>
            <a:pPr lvl="0"/>
            <a:r>
              <a:rPr lang="en-US"/>
              <a:t>Additional information if needed</a:t>
            </a:r>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hasCustomPrompt="1"/>
          </p:nvPr>
        </p:nvSpPr>
        <p:spPr>
          <a:xfrm>
            <a:off x="292609" y="196596"/>
            <a:ext cx="8596049" cy="964559"/>
          </a:xfrm>
          <a:ln w="12700">
            <a:noFill/>
          </a:ln>
        </p:spPr>
        <p:txBody>
          <a:bodyPr vert="horz" lIns="0" tIns="0" rIns="0" bIns="0" rtlCol="0" anchor="t" anchorCtr="0">
            <a:spAutoFit/>
          </a:bodyPr>
          <a:lstStyle>
            <a:lvl1pPr marL="0" indent="0">
              <a:buNone/>
              <a:defRPr lang="en-US" sz="6700" i="1" dirty="0">
                <a:ln w="38100">
                  <a:noFill/>
                </a:ln>
                <a:solidFill>
                  <a:srgbClr val="EB0000"/>
                </a:solidFill>
                <a:latin typeface="+mj-lt"/>
                <a:ea typeface="+mj-ea"/>
                <a:cs typeface="+mj-cs"/>
              </a:defRPr>
            </a:lvl1pPr>
          </a:lstStyle>
          <a:p>
            <a:pPr marL="142875" lvl="0" indent="-142875" fontAlgn="b">
              <a:lnSpc>
                <a:spcPct val="112000"/>
              </a:lnSpc>
              <a:spcBef>
                <a:spcPct val="0"/>
              </a:spcBef>
            </a:pPr>
            <a:r>
              <a:rPr lang="en-US"/>
              <a:t>“Quote” slide</a:t>
            </a:r>
          </a:p>
        </p:txBody>
      </p:sp>
      <p:sp>
        <p:nvSpPr>
          <p:cNvPr id="6" name="Text Placeholder 5">
            <a:extLst>
              <a:ext uri="{FF2B5EF4-FFF2-40B4-BE49-F238E27FC236}">
                <a16:creationId xmlns:a16="http://schemas.microsoft.com/office/drawing/2014/main" id="{3044BCD3-75F2-9749-A1BD-AE47F442AD56}"/>
              </a:ext>
            </a:extLst>
          </p:cNvPr>
          <p:cNvSpPr>
            <a:spLocks noGrp="1"/>
          </p:cNvSpPr>
          <p:nvPr>
            <p:ph type="body" sz="quarter" idx="14" hasCustomPrompt="1"/>
          </p:nvPr>
        </p:nvSpPr>
        <p:spPr>
          <a:xfrm>
            <a:off x="345387" y="5407018"/>
            <a:ext cx="8553450" cy="276999"/>
          </a:xfrm>
        </p:spPr>
        <p:txBody>
          <a:bodyPr vert="horz" lIns="0" tIns="0" rIns="0" bIns="0" rtlCol="0">
            <a:spAutoFit/>
          </a:bodyPr>
          <a:lstStyle>
            <a:lvl1pPr marL="0" indent="0">
              <a:buNone/>
              <a:defRPr lang="en-US" sz="1800" smtClean="0">
                <a:solidFill>
                  <a:schemeClr val="tx1"/>
                </a:solidFill>
              </a:defRPr>
            </a:lvl1pPr>
            <a:lvl2pPr>
              <a:defRPr lang="en-US" smtClean="0"/>
            </a:lvl2pPr>
            <a:lvl3pPr>
              <a:defRPr lang="en-US" smtClean="0"/>
            </a:lvl3pPr>
            <a:lvl4pPr>
              <a:defRPr lang="en-US" smtClean="0"/>
            </a:lvl4pPr>
            <a:lvl5pPr>
              <a:defRPr lang="en-US"/>
            </a:lvl5pPr>
          </a:lstStyle>
          <a:p>
            <a:pPr marL="142875" lvl="0" indent="-142875"/>
            <a:r>
              <a:rPr lang="en-US"/>
              <a:t>Quote Source (Name)</a:t>
            </a:r>
          </a:p>
        </p:txBody>
      </p:sp>
      <p:pic>
        <p:nvPicPr>
          <p:cNvPr id="9" name="Graphic 8">
            <a:extLst>
              <a:ext uri="{FF2B5EF4-FFF2-40B4-BE49-F238E27FC236}">
                <a16:creationId xmlns:a16="http://schemas.microsoft.com/office/drawing/2014/main" id="{B8B09FA7-0368-CA42-9C8A-2E48C9D933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336C8641-33A4-5C4F-9DA7-173CE0A5090E}"/>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4536EE17-66CB-DB42-BBD8-8F288A5837A4}"/>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116409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 Simple with Sub">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61950" y="1390650"/>
            <a:ext cx="11468100" cy="1744067"/>
          </a:xfrm>
        </p:spPr>
        <p:txBody>
          <a:bodyPr vert="horz" lIns="0" tIns="0" rIns="0" bIns="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4489" y="876301"/>
            <a:ext cx="11485563" cy="292388"/>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sp>
        <p:nvSpPr>
          <p:cNvPr id="5" name="Title 4">
            <a:extLst>
              <a:ext uri="{FF2B5EF4-FFF2-40B4-BE49-F238E27FC236}">
                <a16:creationId xmlns:a16="http://schemas.microsoft.com/office/drawing/2014/main" id="{34064204-D3C0-994D-BBAC-5C11DF588005}"/>
              </a:ext>
            </a:extLst>
          </p:cNvPr>
          <p:cNvSpPr>
            <a:spLocks noGrp="1"/>
          </p:cNvSpPr>
          <p:nvPr>
            <p:ph type="title"/>
          </p:nvPr>
        </p:nvSpPr>
        <p:spPr>
          <a:xfrm>
            <a:off x="334496" y="268589"/>
            <a:ext cx="11495554" cy="484043"/>
          </a:xfrm>
        </p:spPr>
        <p:txBody>
          <a:bodyPr>
            <a:spAutoFit/>
          </a:bodyPr>
          <a:lstStyle/>
          <a:p>
            <a:r>
              <a:rPr lang="en-US"/>
              <a:t>Click to edit Master title style</a:t>
            </a:r>
          </a:p>
        </p:txBody>
      </p:sp>
      <p:sp>
        <p:nvSpPr>
          <p:cNvPr id="8" name="Footer Placeholder 4">
            <a:extLst>
              <a:ext uri="{FF2B5EF4-FFF2-40B4-BE49-F238E27FC236}">
                <a16:creationId xmlns:a16="http://schemas.microsoft.com/office/drawing/2014/main" id="{674407F1-A2F8-A84F-8E52-03F123F4BEF5}"/>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C88CD766-7446-9844-8381-BB1A5421A8CE}"/>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055388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ngle Column -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D1C46-DA5B-44B3-B594-6A390F5F6E6E}"/>
              </a:ext>
            </a:extLst>
          </p:cNvPr>
          <p:cNvSpPr/>
          <p:nvPr userDrawn="1"/>
        </p:nvSpPr>
        <p:spPr bwMode="white">
          <a:xfrm>
            <a:off x="0" y="0"/>
            <a:ext cx="3238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238500" y="310896"/>
            <a:ext cx="8580120" cy="1744067"/>
          </a:xfrm>
        </p:spPr>
        <p:txBody>
          <a:bodyPr vert="horz" lIns="182880" tIns="0" rIns="0" bIns="0" rtlCol="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bg1"/>
                </a:solidFill>
                <a:latin typeface="+mn-lt"/>
                <a:ea typeface="+mn-ea"/>
                <a:cs typeface="+mn-cs"/>
              </a:defRPr>
            </a:lvl1pPr>
          </a:lstStyle>
          <a:p>
            <a:r>
              <a:rPr lang="en-US"/>
              <a:t>Subtitle or callout if needed, all titles and subtitles are sentence case </a:t>
            </a:r>
          </a:p>
        </p:txBody>
      </p:sp>
      <p:sp>
        <p:nvSpPr>
          <p:cNvPr id="5" name="Title 4">
            <a:extLst>
              <a:ext uri="{FF2B5EF4-FFF2-40B4-BE49-F238E27FC236}">
                <a16:creationId xmlns:a16="http://schemas.microsoft.com/office/drawing/2014/main" id="{34064204-D3C0-994D-BBAC-5C11DF588005}"/>
              </a:ext>
            </a:extLst>
          </p:cNvPr>
          <p:cNvSpPr>
            <a:spLocks noGrp="1"/>
          </p:cNvSpPr>
          <p:nvPr>
            <p:ph type="title"/>
          </p:nvPr>
        </p:nvSpPr>
        <p:spPr>
          <a:xfrm>
            <a:off x="334497" y="268589"/>
            <a:ext cx="2620793" cy="1531053"/>
          </a:xfrm>
        </p:spPr>
        <p:txBody>
          <a:bodyPr>
            <a:spAutoFit/>
          </a:bodyPr>
          <a:lstStyle>
            <a:lvl1pPr>
              <a:defRPr>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560B9142-7D87-064B-BCED-0E0338E2CE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2" name="Footer Placeholder 4">
            <a:extLst>
              <a:ext uri="{FF2B5EF4-FFF2-40B4-BE49-F238E27FC236}">
                <a16:creationId xmlns:a16="http://schemas.microsoft.com/office/drawing/2014/main" id="{51EF0F92-F9D8-774A-BEDF-4788A4D4BE10}"/>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A37D1E50-4538-8C42-905A-A71267A9B8E7}"/>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836024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Quarters Image Slide">
    <p:bg>
      <p:bgPr>
        <a:solidFill>
          <a:srgbClr val="EB0000"/>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3238500" y="0"/>
            <a:ext cx="89535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a:p>
            <a:pPr marR="0" lvl="0" fontAlgn="auto">
              <a:buSzTx/>
              <a:tabLst/>
            </a:pPr>
            <a:endParaRPr lang="en-US"/>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2618254" cy="1531053"/>
          </a:xfrm>
        </p:spPr>
        <p:txBody>
          <a:bodyPr>
            <a:spAutoFit/>
          </a:bodyPr>
          <a:lstStyle>
            <a:lvl1pPr>
              <a:defRPr>
                <a:ln w="9525">
                  <a:noFill/>
                </a:ln>
                <a:solidFill>
                  <a:schemeClr val="bg1"/>
                </a:solidFill>
              </a:defRPr>
            </a:lvl1pPr>
          </a:lstStyle>
          <a:p>
            <a:r>
              <a:rPr lang="en-US"/>
              <a:t>Click to edit Master title style</a:t>
            </a:r>
          </a:p>
        </p:txBody>
      </p:sp>
      <p:sp>
        <p:nvSpPr>
          <p:cNvPr id="10" name="Text Placeholder 8">
            <a:extLst>
              <a:ext uri="{FF2B5EF4-FFF2-40B4-BE49-F238E27FC236}">
                <a16:creationId xmlns:a16="http://schemas.microsoft.com/office/drawing/2014/main" id="{6ADF87FB-085E-4952-9CFB-477310A66959}"/>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bg1"/>
                </a:solidFill>
                <a:latin typeface="+mn-lt"/>
                <a:ea typeface="+mn-ea"/>
                <a:cs typeface="+mn-cs"/>
              </a:defRPr>
            </a:lvl1pPr>
          </a:lstStyle>
          <a:p>
            <a:r>
              <a:rPr lang="en-US"/>
              <a:t>Subtitle or callout if needed, all titles and subtitles are sentence case </a:t>
            </a:r>
          </a:p>
        </p:txBody>
      </p:sp>
      <p:pic>
        <p:nvPicPr>
          <p:cNvPr id="9" name="Graphic 8">
            <a:extLst>
              <a:ext uri="{FF2B5EF4-FFF2-40B4-BE49-F238E27FC236}">
                <a16:creationId xmlns:a16="http://schemas.microsoft.com/office/drawing/2014/main" id="{35F2CBC9-A0AF-2443-B4F3-88F00DA341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EA2D8B16-7E02-9445-B5E1-B56444A338A0}"/>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58296D2F-477C-6447-A70C-6F56CD3959A6}"/>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1107184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4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A6104-2147-ED48-827D-CB214B123CF6}"/>
              </a:ext>
            </a:extLst>
          </p:cNvPr>
          <p:cNvSpPr/>
          <p:nvPr userDrawn="1"/>
        </p:nvSpPr>
        <p:spPr bwMode="white">
          <a:xfrm>
            <a:off x="0" y="0"/>
            <a:ext cx="6096000" cy="3429000"/>
          </a:xfrm>
          <a:prstGeom prst="rect">
            <a:avLst/>
          </a:prstGeom>
          <a:solidFill>
            <a:srgbClr val="E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a:extLst>
              <a:ext uri="{FF2B5EF4-FFF2-40B4-BE49-F238E27FC236}">
                <a16:creationId xmlns:a16="http://schemas.microsoft.com/office/drawing/2014/main" id="{4667B03D-3B0E-4A16-8455-9D5E13184485}"/>
              </a:ext>
            </a:extLst>
          </p:cNvPr>
          <p:cNvSpPr>
            <a:spLocks noGrp="1"/>
          </p:cNvSpPr>
          <p:nvPr>
            <p:ph type="title"/>
          </p:nvPr>
        </p:nvSpPr>
        <p:spPr>
          <a:xfrm>
            <a:off x="333757" y="269748"/>
            <a:ext cx="5188503" cy="484043"/>
          </a:xfrm>
          <a:ln w="12700">
            <a:noFill/>
          </a:ln>
        </p:spPr>
        <p:txBody>
          <a:bodyPr vert="horz" lIns="0" tIns="0" rIns="0" bIns="0" rtlCol="0" anchor="t" anchorCtr="0">
            <a:spAutoFit/>
          </a:bodyPr>
          <a:lstStyle>
            <a:lvl1pPr>
              <a:defRPr lang="en-US" dirty="0">
                <a:ln w="9525">
                  <a:noFill/>
                </a:ln>
                <a:solidFill>
                  <a:schemeClr val="bg1"/>
                </a:solidFill>
              </a:defRPr>
            </a:lvl1pPr>
          </a:lstStyle>
          <a:p>
            <a:pPr marL="0" lvl="0"/>
            <a:r>
              <a:rPr lang="en-US"/>
              <a:t>Click to edit Master title style</a:t>
            </a:r>
          </a:p>
        </p:txBody>
      </p:sp>
      <p:sp>
        <p:nvSpPr>
          <p:cNvPr id="16" name="Picture Placeholder 15">
            <a:extLst>
              <a:ext uri="{FF2B5EF4-FFF2-40B4-BE49-F238E27FC236}">
                <a16:creationId xmlns:a16="http://schemas.microsoft.com/office/drawing/2014/main" id="{E7D95B2B-F8E6-DF49-975B-2D0856FD7834}"/>
              </a:ext>
            </a:extLst>
          </p:cNvPr>
          <p:cNvSpPr>
            <a:spLocks noGrp="1"/>
          </p:cNvSpPr>
          <p:nvPr>
            <p:ph type="pic" sz="quarter" idx="13" hasCustomPrompt="1"/>
          </p:nvPr>
        </p:nvSpPr>
        <p:spPr bwMode="white">
          <a:xfrm>
            <a:off x="6094476" y="0"/>
            <a:ext cx="6094476" cy="3429000"/>
          </a:xfrm>
          <a:solidFill>
            <a:schemeClr val="bg1">
              <a:lumMod val="75000"/>
            </a:schemeClr>
          </a:solidFill>
        </p:spPr>
        <p:txBody>
          <a:bodyPr/>
          <a:lstStyle>
            <a:lvl1pPr marL="142875" marR="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lvl1pPr>
          </a:lstStyle>
          <a:p>
            <a:pPr marL="142875" marR="0" lvl="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pPr>
            <a:r>
              <a:rPr lang="en-US"/>
              <a:t>Click icon in the center of box to add picture</a:t>
            </a:r>
          </a:p>
          <a:p>
            <a:endParaRPr lang="en-US"/>
          </a:p>
          <a:p>
            <a:endParaRPr lang="en-US"/>
          </a:p>
        </p:txBody>
      </p:sp>
      <p:sp>
        <p:nvSpPr>
          <p:cNvPr id="18" name="Text Placeholder 17">
            <a:extLst>
              <a:ext uri="{FF2B5EF4-FFF2-40B4-BE49-F238E27FC236}">
                <a16:creationId xmlns:a16="http://schemas.microsoft.com/office/drawing/2014/main" id="{7C815302-58BA-544A-A70E-11B5AE7C074B}"/>
              </a:ext>
            </a:extLst>
          </p:cNvPr>
          <p:cNvSpPr>
            <a:spLocks noGrp="1"/>
          </p:cNvSpPr>
          <p:nvPr>
            <p:ph type="body" sz="quarter" idx="14" hasCustomPrompt="1"/>
          </p:nvPr>
        </p:nvSpPr>
        <p:spPr>
          <a:xfrm>
            <a:off x="344487" y="3564208"/>
            <a:ext cx="2608263" cy="292388"/>
          </a:xfrm>
          <a:ln>
            <a:noFill/>
          </a:ln>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1</a:t>
            </a:r>
          </a:p>
        </p:txBody>
      </p:sp>
      <p:sp>
        <p:nvSpPr>
          <p:cNvPr id="22" name="Text Placeholder 21">
            <a:extLst>
              <a:ext uri="{FF2B5EF4-FFF2-40B4-BE49-F238E27FC236}">
                <a16:creationId xmlns:a16="http://schemas.microsoft.com/office/drawing/2014/main" id="{8E5A713F-3F9A-164E-8906-908A2E37AEDC}"/>
              </a:ext>
            </a:extLst>
          </p:cNvPr>
          <p:cNvSpPr>
            <a:spLocks noGrp="1"/>
          </p:cNvSpPr>
          <p:nvPr>
            <p:ph type="body" sz="quarter" idx="15" hasCustomPrompt="1"/>
          </p:nvPr>
        </p:nvSpPr>
        <p:spPr>
          <a:xfrm>
            <a:off x="3241240" y="3563605"/>
            <a:ext cx="2608263" cy="292388"/>
          </a:xfrm>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2</a:t>
            </a:r>
          </a:p>
        </p:txBody>
      </p:sp>
      <p:sp>
        <p:nvSpPr>
          <p:cNvPr id="24" name="Text Placeholder 23">
            <a:extLst>
              <a:ext uri="{FF2B5EF4-FFF2-40B4-BE49-F238E27FC236}">
                <a16:creationId xmlns:a16="http://schemas.microsoft.com/office/drawing/2014/main" id="{52B11054-EA62-C241-B60E-B5FC645F961F}"/>
              </a:ext>
            </a:extLst>
          </p:cNvPr>
          <p:cNvSpPr>
            <a:spLocks noGrp="1"/>
          </p:cNvSpPr>
          <p:nvPr>
            <p:ph type="body" sz="quarter" idx="16" hasCustomPrompt="1"/>
          </p:nvPr>
        </p:nvSpPr>
        <p:spPr>
          <a:xfrm>
            <a:off x="6099202" y="3563605"/>
            <a:ext cx="2608307" cy="292388"/>
          </a:xfrm>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3</a:t>
            </a:r>
          </a:p>
        </p:txBody>
      </p:sp>
      <p:sp>
        <p:nvSpPr>
          <p:cNvPr id="26" name="Text Placeholder 25">
            <a:extLst>
              <a:ext uri="{FF2B5EF4-FFF2-40B4-BE49-F238E27FC236}">
                <a16:creationId xmlns:a16="http://schemas.microsoft.com/office/drawing/2014/main" id="{5F174BBE-E3FD-3243-B5B9-46D5793B72E1}"/>
              </a:ext>
            </a:extLst>
          </p:cNvPr>
          <p:cNvSpPr>
            <a:spLocks noGrp="1"/>
          </p:cNvSpPr>
          <p:nvPr>
            <p:ph type="body" sz="quarter" idx="17" hasCustomPrompt="1"/>
          </p:nvPr>
        </p:nvSpPr>
        <p:spPr>
          <a:xfrm>
            <a:off x="8976203" y="3563605"/>
            <a:ext cx="2608322" cy="292388"/>
          </a:xfrm>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4</a:t>
            </a:r>
          </a:p>
        </p:txBody>
      </p:sp>
      <p:sp>
        <p:nvSpPr>
          <p:cNvPr id="17" name="Text Placeholder 6">
            <a:extLst>
              <a:ext uri="{FF2B5EF4-FFF2-40B4-BE49-F238E27FC236}">
                <a16:creationId xmlns:a16="http://schemas.microsoft.com/office/drawing/2014/main" id="{F1BE4CE4-FD45-443A-BF63-DD30D8352F18}"/>
              </a:ext>
            </a:extLst>
          </p:cNvPr>
          <p:cNvSpPr>
            <a:spLocks noGrp="1"/>
          </p:cNvSpPr>
          <p:nvPr>
            <p:ph type="body" sz="quarter" idx="21"/>
          </p:nvPr>
        </p:nvSpPr>
        <p:spPr>
          <a:xfrm>
            <a:off x="348146" y="3911077"/>
            <a:ext cx="2604228"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19" name="Text Placeholder 27">
            <a:extLst>
              <a:ext uri="{FF2B5EF4-FFF2-40B4-BE49-F238E27FC236}">
                <a16:creationId xmlns:a16="http://schemas.microsoft.com/office/drawing/2014/main" id="{9E9A9093-0FB5-474B-89ED-A35D3811588C}"/>
              </a:ext>
            </a:extLst>
          </p:cNvPr>
          <p:cNvSpPr>
            <a:spLocks noGrp="1"/>
          </p:cNvSpPr>
          <p:nvPr>
            <p:ph type="body" sz="quarter" idx="22"/>
          </p:nvPr>
        </p:nvSpPr>
        <p:spPr>
          <a:xfrm>
            <a:off x="3241239" y="3911078"/>
            <a:ext cx="2605524"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20" name="Text Placeholder 29">
            <a:extLst>
              <a:ext uri="{FF2B5EF4-FFF2-40B4-BE49-F238E27FC236}">
                <a16:creationId xmlns:a16="http://schemas.microsoft.com/office/drawing/2014/main" id="{FF042C6C-A711-46C7-BA08-D7D1DBA5B436}"/>
              </a:ext>
            </a:extLst>
          </p:cNvPr>
          <p:cNvSpPr>
            <a:spLocks noGrp="1"/>
          </p:cNvSpPr>
          <p:nvPr>
            <p:ph type="body" sz="quarter" idx="23"/>
          </p:nvPr>
        </p:nvSpPr>
        <p:spPr>
          <a:xfrm>
            <a:off x="6099204" y="3911078"/>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21" name="Text Placeholder 31">
            <a:extLst>
              <a:ext uri="{FF2B5EF4-FFF2-40B4-BE49-F238E27FC236}">
                <a16:creationId xmlns:a16="http://schemas.microsoft.com/office/drawing/2014/main" id="{E0D4AA41-1DA9-4674-8804-6E312BE2AEE4}"/>
              </a:ext>
            </a:extLst>
          </p:cNvPr>
          <p:cNvSpPr>
            <a:spLocks noGrp="1"/>
          </p:cNvSpPr>
          <p:nvPr>
            <p:ph type="body" sz="quarter" idx="24"/>
          </p:nvPr>
        </p:nvSpPr>
        <p:spPr>
          <a:xfrm>
            <a:off x="8976204" y="3911078"/>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pic>
        <p:nvPicPr>
          <p:cNvPr id="23" name="Graphic 22">
            <a:extLst>
              <a:ext uri="{FF2B5EF4-FFF2-40B4-BE49-F238E27FC236}">
                <a16:creationId xmlns:a16="http://schemas.microsoft.com/office/drawing/2014/main" id="{01F92179-1104-CC43-A3D0-81DE97CCA7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27" name="Footer Placeholder 4">
            <a:extLst>
              <a:ext uri="{FF2B5EF4-FFF2-40B4-BE49-F238E27FC236}">
                <a16:creationId xmlns:a16="http://schemas.microsoft.com/office/drawing/2014/main" id="{98AD107B-C2D7-D04F-9BED-9375FC6FECFC}"/>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28" name="Slide Number Placeholder 5">
            <a:extLst>
              <a:ext uri="{FF2B5EF4-FFF2-40B4-BE49-F238E27FC236}">
                <a16:creationId xmlns:a16="http://schemas.microsoft.com/office/drawing/2014/main" id="{995587E1-B0B0-5141-BA1B-AF30B431A0D1}"/>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103070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6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A6104-2147-ED48-827D-CB214B123CF6}"/>
              </a:ext>
            </a:extLst>
          </p:cNvPr>
          <p:cNvSpPr/>
          <p:nvPr userDrawn="1"/>
        </p:nvSpPr>
        <p:spPr bwMode="white">
          <a:xfrm>
            <a:off x="0" y="1"/>
            <a:ext cx="6096000" cy="1905000"/>
          </a:xfrm>
          <a:prstGeom prst="rect">
            <a:avLst/>
          </a:prstGeom>
          <a:solidFill>
            <a:srgbClr val="E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a:extLst>
              <a:ext uri="{FF2B5EF4-FFF2-40B4-BE49-F238E27FC236}">
                <a16:creationId xmlns:a16="http://schemas.microsoft.com/office/drawing/2014/main" id="{4667B03D-3B0E-4A16-8455-9D5E13184485}"/>
              </a:ext>
            </a:extLst>
          </p:cNvPr>
          <p:cNvSpPr>
            <a:spLocks noGrp="1"/>
          </p:cNvSpPr>
          <p:nvPr>
            <p:ph type="title"/>
          </p:nvPr>
        </p:nvSpPr>
        <p:spPr>
          <a:xfrm>
            <a:off x="333756" y="269748"/>
            <a:ext cx="5647944" cy="484043"/>
          </a:xfrm>
          <a:ln w="12700">
            <a:noFill/>
          </a:ln>
        </p:spPr>
        <p:txBody>
          <a:bodyPr vert="horz" lIns="0" tIns="0" rIns="0" bIns="0" rtlCol="0" anchor="t" anchorCtr="0">
            <a:spAutoFit/>
          </a:bodyPr>
          <a:lstStyle>
            <a:lvl1pPr>
              <a:defRPr lang="en-US" dirty="0">
                <a:ln w="9525">
                  <a:noFill/>
                </a:ln>
                <a:solidFill>
                  <a:schemeClr val="bg1"/>
                </a:solidFill>
              </a:defRPr>
            </a:lvl1pPr>
          </a:lstStyle>
          <a:p>
            <a:pPr marL="0" lvl="0"/>
            <a:r>
              <a:rPr lang="en-US"/>
              <a:t>Click to edit Master title style</a:t>
            </a:r>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48146" y="2430924"/>
            <a:ext cx="2604228"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16" name="Picture Placeholder 15">
            <a:extLst>
              <a:ext uri="{FF2B5EF4-FFF2-40B4-BE49-F238E27FC236}">
                <a16:creationId xmlns:a16="http://schemas.microsoft.com/office/drawing/2014/main" id="{E7D95B2B-F8E6-DF49-975B-2D0856FD7834}"/>
              </a:ext>
            </a:extLst>
          </p:cNvPr>
          <p:cNvSpPr>
            <a:spLocks noGrp="1"/>
          </p:cNvSpPr>
          <p:nvPr>
            <p:ph type="pic" sz="quarter" idx="13" hasCustomPrompt="1"/>
          </p:nvPr>
        </p:nvSpPr>
        <p:spPr bwMode="white">
          <a:xfrm>
            <a:off x="6094476" y="1"/>
            <a:ext cx="6097524" cy="1905000"/>
          </a:xfrm>
          <a:solidFill>
            <a:schemeClr val="bg1">
              <a:lumMod val="75000"/>
            </a:schemeClr>
          </a:solidFill>
        </p:spPr>
        <p:txBody>
          <a:bodyPr/>
          <a:lstStyle>
            <a:lvl1pPr marL="142875" marR="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lvl1pPr>
          </a:lstStyle>
          <a:p>
            <a:pPr marL="142875" marR="0" lvl="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pPr>
            <a:r>
              <a:rPr lang="en-US"/>
              <a:t>Click icon in the center of box to add picture</a:t>
            </a:r>
          </a:p>
          <a:p>
            <a:endParaRPr lang="en-US"/>
          </a:p>
          <a:p>
            <a:endParaRPr lang="en-US"/>
          </a:p>
        </p:txBody>
      </p:sp>
      <p:sp>
        <p:nvSpPr>
          <p:cNvPr id="18" name="Text Placeholder 17">
            <a:extLst>
              <a:ext uri="{FF2B5EF4-FFF2-40B4-BE49-F238E27FC236}">
                <a16:creationId xmlns:a16="http://schemas.microsoft.com/office/drawing/2014/main" id="{7C815302-58BA-544A-A70E-11B5AE7C074B}"/>
              </a:ext>
            </a:extLst>
          </p:cNvPr>
          <p:cNvSpPr>
            <a:spLocks noGrp="1"/>
          </p:cNvSpPr>
          <p:nvPr>
            <p:ph type="body" sz="quarter" idx="14" hasCustomPrompt="1"/>
          </p:nvPr>
        </p:nvSpPr>
        <p:spPr>
          <a:xfrm>
            <a:off x="344487" y="2083532"/>
            <a:ext cx="2608263" cy="292388"/>
          </a:xfrm>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1</a:t>
            </a:r>
          </a:p>
        </p:txBody>
      </p:sp>
      <p:sp>
        <p:nvSpPr>
          <p:cNvPr id="22" name="Text Placeholder 21">
            <a:extLst>
              <a:ext uri="{FF2B5EF4-FFF2-40B4-BE49-F238E27FC236}">
                <a16:creationId xmlns:a16="http://schemas.microsoft.com/office/drawing/2014/main" id="{8E5A713F-3F9A-164E-8906-908A2E37AEDC}"/>
              </a:ext>
            </a:extLst>
          </p:cNvPr>
          <p:cNvSpPr>
            <a:spLocks noGrp="1"/>
          </p:cNvSpPr>
          <p:nvPr>
            <p:ph type="body" sz="quarter" idx="15" hasCustomPrompt="1"/>
          </p:nvPr>
        </p:nvSpPr>
        <p:spPr>
          <a:xfrm>
            <a:off x="3238501" y="2082928"/>
            <a:ext cx="2608263" cy="292388"/>
          </a:xfrm>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2</a:t>
            </a:r>
          </a:p>
        </p:txBody>
      </p:sp>
      <p:sp>
        <p:nvSpPr>
          <p:cNvPr id="24" name="Text Placeholder 23">
            <a:extLst>
              <a:ext uri="{FF2B5EF4-FFF2-40B4-BE49-F238E27FC236}">
                <a16:creationId xmlns:a16="http://schemas.microsoft.com/office/drawing/2014/main" id="{52B11054-EA62-C241-B60E-B5FC645F961F}"/>
              </a:ext>
            </a:extLst>
          </p:cNvPr>
          <p:cNvSpPr>
            <a:spLocks noGrp="1"/>
          </p:cNvSpPr>
          <p:nvPr>
            <p:ph type="body" sz="quarter" idx="16" hasCustomPrompt="1"/>
          </p:nvPr>
        </p:nvSpPr>
        <p:spPr>
          <a:xfrm>
            <a:off x="6096001" y="2082928"/>
            <a:ext cx="2608307" cy="292388"/>
          </a:xfrm>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3</a:t>
            </a:r>
          </a:p>
        </p:txBody>
      </p:sp>
      <p:sp>
        <p:nvSpPr>
          <p:cNvPr id="26" name="Text Placeholder 25">
            <a:extLst>
              <a:ext uri="{FF2B5EF4-FFF2-40B4-BE49-F238E27FC236}">
                <a16:creationId xmlns:a16="http://schemas.microsoft.com/office/drawing/2014/main" id="{5F174BBE-E3FD-3243-B5B9-46D5793B72E1}"/>
              </a:ext>
            </a:extLst>
          </p:cNvPr>
          <p:cNvSpPr>
            <a:spLocks noGrp="1"/>
          </p:cNvSpPr>
          <p:nvPr>
            <p:ph type="body" sz="quarter" idx="17" hasCustomPrompt="1"/>
          </p:nvPr>
        </p:nvSpPr>
        <p:spPr>
          <a:xfrm>
            <a:off x="8972550" y="2082928"/>
            <a:ext cx="2608322" cy="292388"/>
          </a:xfrm>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4</a:t>
            </a:r>
          </a:p>
        </p:txBody>
      </p:sp>
      <p:sp>
        <p:nvSpPr>
          <p:cNvPr id="28" name="Text Placeholder 27">
            <a:extLst>
              <a:ext uri="{FF2B5EF4-FFF2-40B4-BE49-F238E27FC236}">
                <a16:creationId xmlns:a16="http://schemas.microsoft.com/office/drawing/2014/main" id="{C0184701-AA4C-194F-A41C-3F1116AD556C}"/>
              </a:ext>
            </a:extLst>
          </p:cNvPr>
          <p:cNvSpPr>
            <a:spLocks noGrp="1"/>
          </p:cNvSpPr>
          <p:nvPr>
            <p:ph type="body" sz="quarter" idx="18"/>
          </p:nvPr>
        </p:nvSpPr>
        <p:spPr>
          <a:xfrm>
            <a:off x="3241239" y="2430401"/>
            <a:ext cx="2605524"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0" name="Text Placeholder 29">
            <a:extLst>
              <a:ext uri="{FF2B5EF4-FFF2-40B4-BE49-F238E27FC236}">
                <a16:creationId xmlns:a16="http://schemas.microsoft.com/office/drawing/2014/main" id="{34FDDF5D-3009-854F-8EE1-970F47DC067C}"/>
              </a:ext>
            </a:extLst>
          </p:cNvPr>
          <p:cNvSpPr>
            <a:spLocks noGrp="1"/>
          </p:cNvSpPr>
          <p:nvPr>
            <p:ph type="body" sz="quarter" idx="19"/>
          </p:nvPr>
        </p:nvSpPr>
        <p:spPr>
          <a:xfrm>
            <a:off x="6099204" y="2430401"/>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2" name="Text Placeholder 31">
            <a:extLst>
              <a:ext uri="{FF2B5EF4-FFF2-40B4-BE49-F238E27FC236}">
                <a16:creationId xmlns:a16="http://schemas.microsoft.com/office/drawing/2014/main" id="{A7E979D6-BADA-DD44-B570-65D20DD14190}"/>
              </a:ext>
            </a:extLst>
          </p:cNvPr>
          <p:cNvSpPr>
            <a:spLocks noGrp="1"/>
          </p:cNvSpPr>
          <p:nvPr>
            <p:ph type="body" sz="quarter" idx="20"/>
          </p:nvPr>
        </p:nvSpPr>
        <p:spPr>
          <a:xfrm>
            <a:off x="8976204" y="2430401"/>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pic>
        <p:nvPicPr>
          <p:cNvPr id="17" name="Graphic 16">
            <a:extLst>
              <a:ext uri="{FF2B5EF4-FFF2-40B4-BE49-F238E27FC236}">
                <a16:creationId xmlns:a16="http://schemas.microsoft.com/office/drawing/2014/main" id="{8E9FB75F-D2B2-AC4A-903F-467C4C27BB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20" name="Footer Placeholder 4">
            <a:extLst>
              <a:ext uri="{FF2B5EF4-FFF2-40B4-BE49-F238E27FC236}">
                <a16:creationId xmlns:a16="http://schemas.microsoft.com/office/drawing/2014/main" id="{09915CAC-37C5-D041-B16E-A68FC3F6AE6A}"/>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21" name="Slide Number Placeholder 5">
            <a:extLst>
              <a:ext uri="{FF2B5EF4-FFF2-40B4-BE49-F238E27FC236}">
                <a16:creationId xmlns:a16="http://schemas.microsoft.com/office/drawing/2014/main" id="{85DA5A3C-BCD0-6E4F-A118-246FF1A0F113}"/>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733484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lf Image Slide">
    <p:bg>
      <p:bgPr>
        <a:solidFill>
          <a:srgbClr val="EB0000"/>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6096000" y="0"/>
            <a:ext cx="60960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a:p>
            <a:pPr marR="0" lvl="0" fontAlgn="auto">
              <a:buSzTx/>
              <a:tabLst/>
            </a:pPr>
            <a:endParaRPr lang="en-US"/>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5036" y="1842516"/>
            <a:ext cx="5560464" cy="584775"/>
          </a:xfrm>
        </p:spPr>
        <p:txBody>
          <a:bodyPr vert="horz" lIns="0" tIns="0" rIns="0" bIns="0" rtlCol="0">
            <a:spAutoFit/>
          </a:bodyPr>
          <a:lstStyle>
            <a:lvl1pPr marL="11113" indent="-11113" algn="l">
              <a:buFontTx/>
              <a:buNone/>
              <a:tabLst/>
              <a:defRPr lang="en-US" sz="1900" dirty="0">
                <a:ln w="3175">
                  <a:noFill/>
                </a:ln>
                <a:solidFill>
                  <a:schemeClr val="bg1"/>
                </a:solidFill>
              </a:defRPr>
            </a:lvl1pPr>
          </a:lstStyle>
          <a:p>
            <a:pPr marL="142875" lvl="0" indent="-142875" fontAlgn="base"/>
            <a:r>
              <a:rPr lang="en-US"/>
              <a:t>Subtitle or callout if needed, all titles and subtitles are sentence case </a:t>
            </a:r>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5571004" cy="484043"/>
          </a:xfrm>
        </p:spPr>
        <p:txBody>
          <a:bodyPr>
            <a:spAutoFit/>
          </a:bodyPr>
          <a:lstStyle>
            <a:lvl1pPr>
              <a:defRPr>
                <a:ln w="9525">
                  <a:noFill/>
                </a:ln>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811D0CA3-B974-D04C-9182-9E93BC0CCFC9}"/>
              </a:ext>
            </a:extLst>
          </p:cNvPr>
          <p:cNvSpPr>
            <a:spLocks noGrp="1"/>
          </p:cNvSpPr>
          <p:nvPr>
            <p:ph type="body" sz="quarter" idx="15"/>
          </p:nvPr>
        </p:nvSpPr>
        <p:spPr>
          <a:xfrm>
            <a:off x="347662" y="3379788"/>
            <a:ext cx="5557838" cy="1744067"/>
          </a:xfrm>
        </p:spPr>
        <p:txBody>
          <a:bodyPr lIns="0">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3">
            <a:extLst>
              <a:ext uri="{FF2B5EF4-FFF2-40B4-BE49-F238E27FC236}">
                <a16:creationId xmlns:a16="http://schemas.microsoft.com/office/drawing/2014/main" id="{D98D0E38-C70F-492A-89D3-C6748F1169D2}"/>
              </a:ext>
            </a:extLst>
          </p:cNvPr>
          <p:cNvSpPr>
            <a:spLocks noChangeAspect="1" noChangeArrowheads="1" noTextEdit="1"/>
          </p:cNvSpPr>
          <p:nvPr userDrawn="1"/>
        </p:nvSpPr>
        <p:spPr bwMode="auto">
          <a:xfrm>
            <a:off x="328613" y="6297613"/>
            <a:ext cx="1482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Graphic 11">
            <a:extLst>
              <a:ext uri="{FF2B5EF4-FFF2-40B4-BE49-F238E27FC236}">
                <a16:creationId xmlns:a16="http://schemas.microsoft.com/office/drawing/2014/main" id="{5C9FC3AD-D3D1-F54B-B826-C460CDFA7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3" name="Footer Placeholder 4">
            <a:extLst>
              <a:ext uri="{FF2B5EF4-FFF2-40B4-BE49-F238E27FC236}">
                <a16:creationId xmlns:a16="http://schemas.microsoft.com/office/drawing/2014/main" id="{97EFC10F-7E5E-EE44-BD96-5D17E0E85DCD}"/>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078B89E7-6DD3-7A43-A83F-A343C8B19514}"/>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009288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 Image Slide 2">
    <p:bg>
      <p:bgPr>
        <a:solidFill>
          <a:srgbClr val="EB0000"/>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0" y="0"/>
            <a:ext cx="60960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a:p>
            <a:pPr marR="0" lvl="0" fontAlgn="auto">
              <a:buSzTx/>
              <a:tabLst/>
            </a:pPr>
            <a:endParaRPr lang="en-US"/>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6269586" y="1842516"/>
            <a:ext cx="5560464" cy="584775"/>
          </a:xfrm>
        </p:spPr>
        <p:txBody>
          <a:bodyPr vert="horz" lIns="0" tIns="0" rIns="0" bIns="0" rtlCol="0">
            <a:spAutoFit/>
          </a:bodyPr>
          <a:lstStyle>
            <a:lvl1pPr>
              <a:defRPr lang="en-US" sz="1900" dirty="0">
                <a:ln w="3175">
                  <a:noFill/>
                </a:ln>
                <a:solidFill>
                  <a:schemeClr val="bg1"/>
                </a:solidFill>
              </a:defRPr>
            </a:lvl1pPr>
          </a:lstStyle>
          <a:p>
            <a:pPr marL="0" lvl="0" indent="0" fontAlgn="base">
              <a:buNone/>
            </a:pPr>
            <a:r>
              <a:rPr lang="en-US"/>
              <a:t>Subtitle or callout if needed, all titles and subtitles are sentence case </a:t>
            </a:r>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6259046" y="268589"/>
            <a:ext cx="5571004" cy="484043"/>
          </a:xfrm>
        </p:spPr>
        <p:txBody>
          <a:bodyPr>
            <a:spAutoFit/>
          </a:bodyPr>
          <a:lstStyle>
            <a:lvl1pPr>
              <a:defRPr>
                <a:ln w="9525">
                  <a:noFill/>
                </a:ln>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811D0CA3-B974-D04C-9182-9E93BC0CCFC9}"/>
              </a:ext>
            </a:extLst>
          </p:cNvPr>
          <p:cNvSpPr>
            <a:spLocks noGrp="1"/>
          </p:cNvSpPr>
          <p:nvPr>
            <p:ph type="body" sz="quarter" idx="15"/>
          </p:nvPr>
        </p:nvSpPr>
        <p:spPr>
          <a:xfrm>
            <a:off x="6272212" y="3379788"/>
            <a:ext cx="5557838" cy="1744067"/>
          </a:xfrm>
        </p:spPr>
        <p:txBody>
          <a:bodyPr lIns="0">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560D37C1-D211-7745-B68E-02001098F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2" name="Footer Placeholder 4">
            <a:extLst>
              <a:ext uri="{FF2B5EF4-FFF2-40B4-BE49-F238E27FC236}">
                <a16:creationId xmlns:a16="http://schemas.microsoft.com/office/drawing/2014/main" id="{030F3032-5515-C84F-A5D0-90898242F86D}"/>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FEAC8327-2A21-3A42-BA7B-F64F4DEAA72D}"/>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1495953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lf Image Slide 3">
    <p:bg>
      <p:bgPr>
        <a:solidFill>
          <a:srgbClr val="EB0000"/>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3238500" y="0"/>
            <a:ext cx="573405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a:p>
            <a:pPr marR="0" lvl="0" fontAlgn="auto">
              <a:buSzTx/>
              <a:tabLst/>
            </a:pPr>
            <a:endParaRPr lang="en-US"/>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5037" y="1842516"/>
            <a:ext cx="2607714" cy="1169551"/>
          </a:xfrm>
        </p:spPr>
        <p:txBody>
          <a:bodyPr vert="horz" lIns="0" tIns="0" rIns="0" bIns="0" rtlCol="0">
            <a:spAutoFit/>
          </a:bodyPr>
          <a:lstStyle>
            <a:lvl1pPr>
              <a:defRPr lang="en-US" sz="1900" dirty="0">
                <a:ln w="3175">
                  <a:noFill/>
                </a:ln>
                <a:solidFill>
                  <a:schemeClr val="bg1"/>
                </a:solidFill>
              </a:defRPr>
            </a:lvl1pPr>
          </a:lstStyle>
          <a:p>
            <a:pPr marL="0" lvl="0" indent="0" fontAlgn="base">
              <a:buNone/>
            </a:pPr>
            <a:r>
              <a:rPr lang="en-US"/>
              <a:t>Subtitle or callout if needed, all titles and subtitles are sentence case </a:t>
            </a:r>
          </a:p>
        </p:txBody>
      </p:sp>
      <p:sp>
        <p:nvSpPr>
          <p:cNvPr id="7" name="Text Placeholder 6">
            <a:extLst>
              <a:ext uri="{FF2B5EF4-FFF2-40B4-BE49-F238E27FC236}">
                <a16:creationId xmlns:a16="http://schemas.microsoft.com/office/drawing/2014/main" id="{2592A8BA-00F9-DD43-8481-FE14DFB0D4A3}"/>
              </a:ext>
            </a:extLst>
          </p:cNvPr>
          <p:cNvSpPr>
            <a:spLocks noGrp="1"/>
          </p:cNvSpPr>
          <p:nvPr>
            <p:ph type="body" sz="quarter" idx="15"/>
          </p:nvPr>
        </p:nvSpPr>
        <p:spPr>
          <a:xfrm>
            <a:off x="9226550" y="310896"/>
            <a:ext cx="2603500" cy="2021066"/>
          </a:xfrm>
        </p:spPr>
        <p:txBody>
          <a:bodyPr vert="horz" lIns="0" tIns="0" rIns="0" bIns="0" rtlCol="0">
            <a:spAutoFit/>
          </a:bodyPr>
          <a:lstStyle>
            <a:lvl1pPr marL="142875" marR="0" indent="-142875" algn="l" defTabSz="914400" rtl="0" eaLnBrk="1" fontAlgn="auto" latinLnBrk="0" hangingPunct="1">
              <a:lnSpc>
                <a:spcPct val="100000"/>
              </a:lnSpc>
              <a:spcBef>
                <a:spcPts val="0"/>
              </a:spcBef>
              <a:spcAft>
                <a:spcPts val="700"/>
              </a:spcAft>
              <a:buClr>
                <a:schemeClr val="bg1"/>
              </a:buClr>
              <a:buSzTx/>
              <a:buFont typeface="Arial" panose="020B0604020202020204" pitchFamily="34" charset="0"/>
              <a:buChar char="•"/>
              <a:tabLst/>
              <a:defRPr lang="en-US" smtClean="0">
                <a:solidFill>
                  <a:schemeClr val="bg1"/>
                </a:solidFill>
              </a:defRPr>
            </a:lvl1pPr>
            <a:lvl2pPr marL="428625" marR="0" indent="-145257" algn="l" defTabSz="914400" rtl="0" eaLnBrk="1" fontAlgn="auto" latinLnBrk="0" hangingPunct="1">
              <a:lnSpc>
                <a:spcPct val="100000"/>
              </a:lnSpc>
              <a:spcBef>
                <a:spcPts val="0"/>
              </a:spcBef>
              <a:spcAft>
                <a:spcPts val="700"/>
              </a:spcAft>
              <a:buClr>
                <a:schemeClr val="bg1"/>
              </a:buClr>
              <a:buSzTx/>
              <a:buFont typeface="Arial" panose="020B0604020202020204" pitchFamily="34" charset="0"/>
              <a:buChar char="•"/>
              <a:tabLst/>
              <a:defRPr lang="en-US" dirty="0" smtClean="0">
                <a:solidFill>
                  <a:schemeClr val="bg1"/>
                </a:solidFill>
              </a:defRPr>
            </a:lvl2pPr>
            <a:lvl3pPr marL="714375" marR="0" indent="-147638" algn="l" defTabSz="914400" rtl="0" eaLnBrk="1" fontAlgn="auto" latinLnBrk="0" hangingPunct="1">
              <a:lnSpc>
                <a:spcPct val="100000"/>
              </a:lnSpc>
              <a:spcBef>
                <a:spcPts val="0"/>
              </a:spcBef>
              <a:spcAft>
                <a:spcPts val="700"/>
              </a:spcAft>
              <a:buClr>
                <a:schemeClr val="bg1"/>
              </a:buClr>
              <a:buSzTx/>
              <a:buFont typeface="Arial" panose="020B0604020202020204" pitchFamily="34" charset="0"/>
              <a:buChar char="•"/>
              <a:tabLst/>
              <a:defRPr lang="en-US" dirty="0" smtClean="0">
                <a:solidFill>
                  <a:schemeClr val="bg1"/>
                </a:solidFill>
              </a:defRPr>
            </a:lvl3pPr>
            <a:lvl4pPr marL="1000125" marR="0" indent="-150019" algn="l" defTabSz="914400" rtl="0" eaLnBrk="1" fontAlgn="auto" latinLnBrk="0" hangingPunct="1">
              <a:lnSpc>
                <a:spcPct val="100000"/>
              </a:lnSpc>
              <a:spcBef>
                <a:spcPts val="0"/>
              </a:spcBef>
              <a:spcAft>
                <a:spcPts val="700"/>
              </a:spcAft>
              <a:buClr>
                <a:schemeClr val="bg1"/>
              </a:buClr>
              <a:buSzTx/>
              <a:buFont typeface="Arial" panose="020B0604020202020204" pitchFamily="34" charset="0"/>
              <a:buChar char="•"/>
              <a:tabLst/>
              <a:defRPr lang="en-US" dirty="0" smtClean="0">
                <a:solidFill>
                  <a:schemeClr val="bg1"/>
                </a:solidFill>
              </a:defRPr>
            </a:lvl4pPr>
            <a:lvl5pPr marL="1285875" marR="0" indent="-152400" algn="l" defTabSz="914400" rtl="0" eaLnBrk="1" fontAlgn="auto" latinLnBrk="0" hangingPunct="1">
              <a:lnSpc>
                <a:spcPct val="100000"/>
              </a:lnSpc>
              <a:spcBef>
                <a:spcPts val="0"/>
              </a:spcBef>
              <a:spcAft>
                <a:spcPts val="700"/>
              </a:spcAft>
              <a:buClr>
                <a:schemeClr val="bg1"/>
              </a:buClr>
              <a:buSzTx/>
              <a:buFont typeface="Arial" panose="020B0604020202020204" pitchFamily="34" charset="0"/>
              <a:buChar char="•"/>
              <a:tabLst/>
              <a:defRPr lang="en-US"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88F813D3-270D-1743-AC1F-38F52F4492FB}"/>
              </a:ext>
            </a:extLst>
          </p:cNvPr>
          <p:cNvSpPr>
            <a:spLocks noGrp="1"/>
          </p:cNvSpPr>
          <p:nvPr>
            <p:ph type="title"/>
          </p:nvPr>
        </p:nvSpPr>
        <p:spPr>
          <a:xfrm>
            <a:off x="334496" y="268589"/>
            <a:ext cx="2618254" cy="1531053"/>
          </a:xfrm>
        </p:spPr>
        <p:txBody>
          <a:bodyPr>
            <a:spAutoFit/>
          </a:bodyPr>
          <a:lstStyle>
            <a:lvl1pPr>
              <a:defRPr>
                <a:ln w="9525">
                  <a:noFill/>
                </a:ln>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38317098-BF10-BA42-A3E5-65C0634430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2" name="Footer Placeholder 4">
            <a:extLst>
              <a:ext uri="{FF2B5EF4-FFF2-40B4-BE49-F238E27FC236}">
                <a16:creationId xmlns:a16="http://schemas.microsoft.com/office/drawing/2014/main" id="{B4D4954A-7D78-384F-A44A-7BC1E849140E}"/>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49BE3EAB-DEA7-184A-90BB-B4E1E574417C}"/>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101544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Screen w PostIts 0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21AA0E-9E2E-CD48-B732-33823216CA71}"/>
              </a:ext>
            </a:extLst>
          </p:cNvPr>
          <p:cNvSpPr>
            <a:spLocks noGrp="1"/>
          </p:cNvSpPr>
          <p:nvPr>
            <p:ph type="pic" sz="quarter" idx="12" hasCustomPrompt="1"/>
          </p:nvPr>
        </p:nvSpPr>
        <p:spPr bwMode="white">
          <a:xfrm>
            <a:off x="0" y="0"/>
            <a:ext cx="12193524"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slide to add picture</a:t>
            </a:r>
          </a:p>
          <a:p>
            <a:pPr marR="0" lvl="0" fontAlgn="auto">
              <a:buSzTx/>
              <a:tabLst/>
            </a:pPr>
            <a:endParaRPr lang="en-US"/>
          </a:p>
          <a:p>
            <a:pPr marR="0" lvl="0" fontAlgn="auto">
              <a:buSzTx/>
              <a:tabLst/>
            </a:pPr>
            <a:endParaRPr lang="en-US"/>
          </a:p>
        </p:txBody>
      </p:sp>
      <p:sp>
        <p:nvSpPr>
          <p:cNvPr id="13" name="Title 12">
            <a:extLst>
              <a:ext uri="{FF2B5EF4-FFF2-40B4-BE49-F238E27FC236}">
                <a16:creationId xmlns:a16="http://schemas.microsoft.com/office/drawing/2014/main" id="{58C4667B-36E6-384D-9236-5ED44E3130B6}"/>
              </a:ext>
            </a:extLst>
          </p:cNvPr>
          <p:cNvSpPr>
            <a:spLocks noGrp="1"/>
          </p:cNvSpPr>
          <p:nvPr>
            <p:ph type="title"/>
          </p:nvPr>
        </p:nvSpPr>
        <p:spPr>
          <a:xfrm>
            <a:off x="360426" y="365760"/>
            <a:ext cx="2878074" cy="2034540"/>
          </a:xfrm>
          <a:solidFill>
            <a:schemeClr val="tx2"/>
          </a:solidFill>
          <a:ln w="12700">
            <a:noFill/>
          </a:ln>
        </p:spPr>
        <p:txBody>
          <a:bodyPr vert="horz" lIns="182880" tIns="91440" rIns="182880" bIns="155448" rtlCol="0" anchor="t" anchorCtr="0">
            <a:noAutofit/>
          </a:bodyPr>
          <a:lstStyle>
            <a:lvl1pPr>
              <a:defRPr lang="en-US" dirty="0">
                <a:ln w="9525">
                  <a:noFill/>
                </a:ln>
                <a:solidFill>
                  <a:schemeClr val="bg1"/>
                </a:solidFill>
              </a:defRPr>
            </a:lvl1pPr>
          </a:lstStyle>
          <a:p>
            <a:pPr marL="0" lvl="0" indent="0">
              <a:spcAft>
                <a:spcPts val="1500"/>
              </a:spcAft>
              <a:buFont typeface="Arial" panose="020B0604020202020204" pitchFamily="34" charset="0"/>
            </a:pPr>
            <a:r>
              <a:rPr lang="en-US"/>
              <a:t>Click to edit Master title style</a:t>
            </a:r>
          </a:p>
        </p:txBody>
      </p:sp>
      <p:sp>
        <p:nvSpPr>
          <p:cNvPr id="10" name="Content Placeholder 4">
            <a:extLst>
              <a:ext uri="{FF2B5EF4-FFF2-40B4-BE49-F238E27FC236}">
                <a16:creationId xmlns:a16="http://schemas.microsoft.com/office/drawing/2014/main" id="{31751B68-E87A-4B97-835D-658C3BACD65D}"/>
              </a:ext>
            </a:extLst>
          </p:cNvPr>
          <p:cNvSpPr>
            <a:spLocks noGrp="1"/>
          </p:cNvSpPr>
          <p:nvPr>
            <p:ph sz="quarter" idx="13"/>
          </p:nvPr>
        </p:nvSpPr>
        <p:spPr>
          <a:xfrm>
            <a:off x="3238500" y="2400300"/>
            <a:ext cx="2857500" cy="2057400"/>
          </a:xfrm>
          <a:solidFill>
            <a:schemeClr val="bg1"/>
          </a:solidFill>
        </p:spPr>
        <p:txBody>
          <a:bodyPr tIns="13716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F17E2B4D-67B4-3646-88A9-CFDDEEDDA8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F7F2E8EC-ADB8-6948-8BDB-5533FAF38B82}"/>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04029D90-B1F2-5741-A076-7B567472D6DE}"/>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020239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Full Screen w PostIts 0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21AA0E-9E2E-CD48-B732-33823216CA71}"/>
              </a:ext>
            </a:extLst>
          </p:cNvPr>
          <p:cNvSpPr>
            <a:spLocks noGrp="1"/>
          </p:cNvSpPr>
          <p:nvPr>
            <p:ph type="pic" sz="quarter" idx="12" hasCustomPrompt="1"/>
          </p:nvPr>
        </p:nvSpPr>
        <p:spPr bwMode="white">
          <a:xfrm>
            <a:off x="0" y="0"/>
            <a:ext cx="12193524" cy="6858000"/>
          </a:xfrm>
          <a:solidFill>
            <a:schemeClr val="bg1">
              <a:lumMod val="85000"/>
            </a:schemeClr>
          </a:solidFill>
        </p:spPr>
        <p:txBody>
          <a:bodyPr/>
          <a:lstStyle>
            <a:lvl1pPr marL="142875" marR="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lvl1pPr>
          </a:lstStyle>
          <a:p>
            <a:pPr marL="142875" marR="0" lvl="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pPr>
            <a:r>
              <a:rPr lang="en-US"/>
              <a:t>Click icon in the center of slide to add picture</a:t>
            </a:r>
          </a:p>
          <a:p>
            <a:endParaRPr lang="en-US"/>
          </a:p>
          <a:p>
            <a:endParaRPr lang="en-US"/>
          </a:p>
        </p:txBody>
      </p:sp>
      <p:sp>
        <p:nvSpPr>
          <p:cNvPr id="13" name="Title 12">
            <a:extLst>
              <a:ext uri="{FF2B5EF4-FFF2-40B4-BE49-F238E27FC236}">
                <a16:creationId xmlns:a16="http://schemas.microsoft.com/office/drawing/2014/main" id="{58C4667B-36E6-384D-9236-5ED44E3130B6}"/>
              </a:ext>
            </a:extLst>
          </p:cNvPr>
          <p:cNvSpPr>
            <a:spLocks noGrp="1"/>
          </p:cNvSpPr>
          <p:nvPr>
            <p:ph type="title"/>
          </p:nvPr>
        </p:nvSpPr>
        <p:spPr>
          <a:xfrm>
            <a:off x="6094476" y="365760"/>
            <a:ext cx="2878074" cy="2034540"/>
          </a:xfrm>
          <a:solidFill>
            <a:schemeClr val="tx2"/>
          </a:solidFill>
          <a:ln w="12700">
            <a:noFill/>
          </a:ln>
        </p:spPr>
        <p:txBody>
          <a:bodyPr vert="horz" lIns="182880" tIns="91440" rIns="182880" bIns="155448" rtlCol="0" anchor="t" anchorCtr="0">
            <a:noAutofit/>
          </a:bodyPr>
          <a:lstStyle>
            <a:lvl1pPr>
              <a:defRPr lang="en-US" dirty="0">
                <a:ln w="9525">
                  <a:noFill/>
                </a:ln>
                <a:solidFill>
                  <a:schemeClr val="bg1"/>
                </a:solidFill>
              </a:defRPr>
            </a:lvl1pPr>
          </a:lstStyle>
          <a:p>
            <a:pPr marL="0" lvl="0" indent="0">
              <a:spcAft>
                <a:spcPts val="1500"/>
              </a:spcAft>
              <a:buFont typeface="Arial" panose="020B0604020202020204" pitchFamily="34" charset="0"/>
            </a:pPr>
            <a:r>
              <a:rPr lang="en-US"/>
              <a:t>Click to edit Master title style</a:t>
            </a:r>
          </a:p>
        </p:txBody>
      </p:sp>
      <p:sp>
        <p:nvSpPr>
          <p:cNvPr id="10" name="Content Placeholder 4">
            <a:extLst>
              <a:ext uri="{FF2B5EF4-FFF2-40B4-BE49-F238E27FC236}">
                <a16:creationId xmlns:a16="http://schemas.microsoft.com/office/drawing/2014/main" id="{53601784-4D78-4579-A49D-1EDD743CA563}"/>
              </a:ext>
            </a:extLst>
          </p:cNvPr>
          <p:cNvSpPr>
            <a:spLocks noGrp="1"/>
          </p:cNvSpPr>
          <p:nvPr>
            <p:ph sz="quarter" idx="13"/>
          </p:nvPr>
        </p:nvSpPr>
        <p:spPr>
          <a:xfrm>
            <a:off x="8972550" y="2400300"/>
            <a:ext cx="2857500" cy="2057400"/>
          </a:xfrm>
          <a:solidFill>
            <a:schemeClr val="bg1"/>
          </a:solidFill>
        </p:spPr>
        <p:txBody>
          <a:bodyPr tIns="13716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6DCC27A8-9DE9-5643-9AC4-300A406ABA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A3B644D4-D08F-934E-8F5A-20A1DE7716A6}"/>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76F1F298-0170-AC4B-9060-E3B73E876159}"/>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4265109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Image Slide - case study">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7C7733D8-84F1-0447-9A12-FCC275403537}"/>
              </a:ext>
            </a:extLst>
          </p:cNvPr>
          <p:cNvSpPr>
            <a:spLocks noGrp="1"/>
          </p:cNvSpPr>
          <p:nvPr>
            <p:ph type="pic" sz="quarter" idx="18" hasCustomPrompt="1"/>
          </p:nvPr>
        </p:nvSpPr>
        <p:spPr>
          <a:xfrm>
            <a:off x="7269353" y="0"/>
            <a:ext cx="4919472" cy="6858000"/>
          </a:xfrm>
        </p:spPr>
        <p:txBody>
          <a:bodyPr/>
          <a:lstStyle>
            <a:lvl1pPr marL="0" marR="0" indent="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None/>
              <a:tabLst/>
              <a:defRPr/>
            </a:lvl1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lang="en-US"/>
              <a:t>Image Size: 5.38” x 7.5”</a:t>
            </a:r>
          </a:p>
        </p:txBody>
      </p:sp>
      <p:sp>
        <p:nvSpPr>
          <p:cNvPr id="9" name="Picture Placeholder 8">
            <a:extLst>
              <a:ext uri="{FF2B5EF4-FFF2-40B4-BE49-F238E27FC236}">
                <a16:creationId xmlns:a16="http://schemas.microsoft.com/office/drawing/2014/main" id="{F8BB2227-3D4D-4CC6-A74E-E59F4C42E1E7}"/>
              </a:ext>
            </a:extLst>
          </p:cNvPr>
          <p:cNvSpPr>
            <a:spLocks noGrp="1"/>
          </p:cNvSpPr>
          <p:nvPr>
            <p:ph type="pic" sz="quarter" idx="17" hasCustomPrompt="1"/>
          </p:nvPr>
        </p:nvSpPr>
        <p:spPr>
          <a:xfrm>
            <a:off x="5329997" y="6111829"/>
            <a:ext cx="1666875" cy="550862"/>
          </a:xfrm>
        </p:spPr>
        <p:txBody>
          <a:bodyPr anchor="ctr" anchorCtr="0"/>
          <a:lstStyle>
            <a:lvl1pPr marL="0" indent="0" algn="ctr">
              <a:buNone/>
              <a:defRPr b="0">
                <a:solidFill>
                  <a:schemeClr val="tx1"/>
                </a:solidFill>
                <a:highlight>
                  <a:srgbClr val="FFFF00"/>
                </a:highlight>
              </a:defRPr>
            </a:lvl1pPr>
          </a:lstStyle>
          <a:p>
            <a:r>
              <a:rPr lang="en-US"/>
              <a:t>LOGO</a:t>
            </a:r>
          </a:p>
        </p:txBody>
      </p:sp>
      <p:pic>
        <p:nvPicPr>
          <p:cNvPr id="7" name="Graphic 6">
            <a:extLst>
              <a:ext uri="{FF2B5EF4-FFF2-40B4-BE49-F238E27FC236}">
                <a16:creationId xmlns:a16="http://schemas.microsoft.com/office/drawing/2014/main" id="{64F31178-53E2-A342-94BD-9229D96FF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Tree>
    <p:extLst>
      <p:ext uri="{BB962C8B-B14F-4D97-AF65-F5344CB8AC3E}">
        <p14:creationId xmlns:p14="http://schemas.microsoft.com/office/powerpoint/2010/main" val="203161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0610-AC55-8F44-A451-3A709DDC1998}"/>
              </a:ext>
            </a:extLst>
          </p:cNvPr>
          <p:cNvSpPr>
            <a:spLocks noGrp="1"/>
          </p:cNvSpPr>
          <p:nvPr>
            <p:ph type="title"/>
          </p:nvPr>
        </p:nvSpPr>
        <p:spPr>
          <a:xfrm>
            <a:off x="334496" y="268589"/>
            <a:ext cx="11495554" cy="607712"/>
          </a:xfrm>
        </p:spPr>
        <p:txBody>
          <a:bodyPr/>
          <a:lstStyle/>
          <a:p>
            <a:r>
              <a:rPr lang="en-US"/>
              <a:t>Click to edit Master title style</a:t>
            </a:r>
          </a:p>
        </p:txBody>
      </p:sp>
      <p:pic>
        <p:nvPicPr>
          <p:cNvPr id="6" name="Graphic 5">
            <a:extLst>
              <a:ext uri="{FF2B5EF4-FFF2-40B4-BE49-F238E27FC236}">
                <a16:creationId xmlns:a16="http://schemas.microsoft.com/office/drawing/2014/main" id="{12884396-8B33-D54E-9D5C-8DF3AC22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8" name="Footer Placeholder 4">
            <a:extLst>
              <a:ext uri="{FF2B5EF4-FFF2-40B4-BE49-F238E27FC236}">
                <a16:creationId xmlns:a16="http://schemas.microsoft.com/office/drawing/2014/main" id="{D8E8B6FE-1EA1-4A45-8B59-C7565AB84AF4}"/>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2E51BDC4-21D2-2742-B5B2-528B8B14F91A}"/>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709467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ngle Column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D1C46-DA5B-44B3-B594-6A390F5F6E6E}"/>
              </a:ext>
            </a:extLst>
          </p:cNvPr>
          <p:cNvSpPr/>
          <p:nvPr userDrawn="1"/>
        </p:nvSpPr>
        <p:spPr bwMode="white">
          <a:xfrm>
            <a:off x="0" y="0"/>
            <a:ext cx="3238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238500" y="310896"/>
            <a:ext cx="8580120" cy="1744067"/>
          </a:xfrm>
        </p:spPr>
        <p:txBody>
          <a:bodyPr vert="horz" lIns="182880" tIns="0" rIns="0" bIns="0" rtlCol="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bg1"/>
                </a:solidFill>
                <a:latin typeface="+mn-lt"/>
                <a:ea typeface="+mn-ea"/>
                <a:cs typeface="+mn-cs"/>
              </a:defRPr>
            </a:lvl1pPr>
          </a:lstStyle>
          <a:p>
            <a:r>
              <a:rPr lang="en-US"/>
              <a:t>Subtitle or callout if needed, all titles and subtitles are sentence case </a:t>
            </a:r>
          </a:p>
        </p:txBody>
      </p:sp>
      <p:sp>
        <p:nvSpPr>
          <p:cNvPr id="5" name="Title 4">
            <a:extLst>
              <a:ext uri="{FF2B5EF4-FFF2-40B4-BE49-F238E27FC236}">
                <a16:creationId xmlns:a16="http://schemas.microsoft.com/office/drawing/2014/main" id="{34064204-D3C0-994D-BBAC-5C11DF588005}"/>
              </a:ext>
            </a:extLst>
          </p:cNvPr>
          <p:cNvSpPr>
            <a:spLocks noGrp="1"/>
          </p:cNvSpPr>
          <p:nvPr>
            <p:ph type="title"/>
          </p:nvPr>
        </p:nvSpPr>
        <p:spPr>
          <a:xfrm>
            <a:off x="334497" y="268589"/>
            <a:ext cx="2620793" cy="1531053"/>
          </a:xfrm>
        </p:spPr>
        <p:txBody>
          <a:bodyPr>
            <a:spAutoFit/>
          </a:bodyPr>
          <a:lstStyle>
            <a:lvl1pPr>
              <a:defRPr>
                <a:solidFill>
                  <a:schemeClr val="bg1"/>
                </a:solidFill>
              </a:defRPr>
            </a:lvl1pPr>
          </a:lstStyle>
          <a:p>
            <a:r>
              <a:rPr lang="en-US"/>
              <a:t>Click to edit Master title style</a:t>
            </a:r>
          </a:p>
        </p:txBody>
      </p:sp>
      <p:pic>
        <p:nvPicPr>
          <p:cNvPr id="12" name="Graphic 11">
            <a:extLst>
              <a:ext uri="{FF2B5EF4-FFF2-40B4-BE49-F238E27FC236}">
                <a16:creationId xmlns:a16="http://schemas.microsoft.com/office/drawing/2014/main" id="{855C35C3-B5B3-484A-A7C7-CDC7F3EAC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5" name="Footer Placeholder 4">
            <a:extLst>
              <a:ext uri="{FF2B5EF4-FFF2-40B4-BE49-F238E27FC236}">
                <a16:creationId xmlns:a16="http://schemas.microsoft.com/office/drawing/2014/main" id="{EDB8C4FC-FBFC-5346-82FD-C044C5383FB0}"/>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6" name="Slide Number Placeholder 5">
            <a:extLst>
              <a:ext uri="{FF2B5EF4-FFF2-40B4-BE49-F238E27FC236}">
                <a16:creationId xmlns:a16="http://schemas.microsoft.com/office/drawing/2014/main" id="{B0AB6D74-B190-4D44-990A-8B8558A5A504}"/>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12639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hree Quarters Image Slide">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3238500" y="0"/>
            <a:ext cx="89535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a:p>
            <a:pPr marR="0" lvl="0" fontAlgn="auto">
              <a:buSzTx/>
              <a:tabLst/>
            </a:pPr>
            <a:endParaRPr lang="en-US"/>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2618254" cy="1531053"/>
          </a:xfrm>
        </p:spPr>
        <p:txBody>
          <a:bodyPr>
            <a:spAutoFit/>
          </a:bodyPr>
          <a:lstStyle>
            <a:lvl1pPr>
              <a:defRPr>
                <a:ln w="9525">
                  <a:noFill/>
                </a:ln>
                <a:solidFill>
                  <a:schemeClr val="bg1"/>
                </a:solidFill>
              </a:defRPr>
            </a:lvl1pPr>
          </a:lstStyle>
          <a:p>
            <a:r>
              <a:rPr lang="en-US"/>
              <a:t>Click to edit Master title style</a:t>
            </a:r>
          </a:p>
        </p:txBody>
      </p:sp>
      <p:sp>
        <p:nvSpPr>
          <p:cNvPr id="10" name="Text Placeholder 8">
            <a:extLst>
              <a:ext uri="{FF2B5EF4-FFF2-40B4-BE49-F238E27FC236}">
                <a16:creationId xmlns:a16="http://schemas.microsoft.com/office/drawing/2014/main" id="{974D1DD3-642B-4C79-A73C-241B70A94F6C}"/>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bg1"/>
                </a:solidFill>
                <a:latin typeface="+mn-lt"/>
                <a:ea typeface="+mn-ea"/>
                <a:cs typeface="+mn-cs"/>
              </a:defRPr>
            </a:lvl1pPr>
          </a:lstStyle>
          <a:p>
            <a:r>
              <a:rPr lang="en-US"/>
              <a:t>Subtitle or callout if needed, all titles and subtitles are sentence case </a:t>
            </a:r>
          </a:p>
        </p:txBody>
      </p:sp>
      <p:pic>
        <p:nvPicPr>
          <p:cNvPr id="9" name="Graphic 8">
            <a:extLst>
              <a:ext uri="{FF2B5EF4-FFF2-40B4-BE49-F238E27FC236}">
                <a16:creationId xmlns:a16="http://schemas.microsoft.com/office/drawing/2014/main" id="{BE506436-58B7-9049-8168-84C3B6E662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9726819C-12C6-3749-B173-1CA473A524D7}"/>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261F191C-2FA8-A846-805C-F6D4D2B7A7F1}"/>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790862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1/4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A6104-2147-ED48-827D-CB214B123CF6}"/>
              </a:ext>
            </a:extLst>
          </p:cNvPr>
          <p:cNvSpPr/>
          <p:nvPr userDrawn="1"/>
        </p:nvSpPr>
        <p:spPr bwMode="white">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a:extLst>
              <a:ext uri="{FF2B5EF4-FFF2-40B4-BE49-F238E27FC236}">
                <a16:creationId xmlns:a16="http://schemas.microsoft.com/office/drawing/2014/main" id="{4667B03D-3B0E-4A16-8455-9D5E13184485}"/>
              </a:ext>
            </a:extLst>
          </p:cNvPr>
          <p:cNvSpPr>
            <a:spLocks noGrp="1"/>
          </p:cNvSpPr>
          <p:nvPr>
            <p:ph type="title"/>
          </p:nvPr>
        </p:nvSpPr>
        <p:spPr>
          <a:xfrm>
            <a:off x="333757" y="269748"/>
            <a:ext cx="5188503" cy="484043"/>
          </a:xfrm>
          <a:ln w="12700">
            <a:noFill/>
          </a:ln>
        </p:spPr>
        <p:txBody>
          <a:bodyPr vert="horz" lIns="0" tIns="0" rIns="0" bIns="0" rtlCol="0" anchor="t" anchorCtr="0">
            <a:spAutoFit/>
          </a:bodyPr>
          <a:lstStyle>
            <a:lvl1pPr>
              <a:defRPr lang="en-US" dirty="0">
                <a:ln w="9525">
                  <a:noFill/>
                </a:ln>
                <a:solidFill>
                  <a:schemeClr val="bg1"/>
                </a:solidFill>
              </a:defRPr>
            </a:lvl1pPr>
          </a:lstStyle>
          <a:p>
            <a:pPr marL="0" lvl="0"/>
            <a:r>
              <a:rPr lang="en-US"/>
              <a:t>Click to edit Master title style</a:t>
            </a:r>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48146" y="3911602"/>
            <a:ext cx="2604228"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16" name="Picture Placeholder 15">
            <a:extLst>
              <a:ext uri="{FF2B5EF4-FFF2-40B4-BE49-F238E27FC236}">
                <a16:creationId xmlns:a16="http://schemas.microsoft.com/office/drawing/2014/main" id="{E7D95B2B-F8E6-DF49-975B-2D0856FD7834}"/>
              </a:ext>
            </a:extLst>
          </p:cNvPr>
          <p:cNvSpPr>
            <a:spLocks noGrp="1"/>
          </p:cNvSpPr>
          <p:nvPr>
            <p:ph type="pic" sz="quarter" idx="13" hasCustomPrompt="1"/>
          </p:nvPr>
        </p:nvSpPr>
        <p:spPr bwMode="white">
          <a:xfrm>
            <a:off x="6094476" y="0"/>
            <a:ext cx="6094476" cy="3429000"/>
          </a:xfrm>
          <a:solidFill>
            <a:schemeClr val="bg1">
              <a:lumMod val="75000"/>
            </a:schemeClr>
          </a:solidFill>
        </p:spPr>
        <p:txBody>
          <a:bodyPr/>
          <a:lstStyle>
            <a:lvl1pPr marL="142875" marR="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lvl1pPr>
          </a:lstStyle>
          <a:p>
            <a:pPr marL="142875" marR="0" lvl="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pPr>
            <a:r>
              <a:rPr lang="en-US"/>
              <a:t>Click icon in the center of box to add picture</a:t>
            </a:r>
          </a:p>
          <a:p>
            <a:endParaRPr lang="en-US"/>
          </a:p>
          <a:p>
            <a:endParaRPr lang="en-US"/>
          </a:p>
        </p:txBody>
      </p:sp>
      <p:sp>
        <p:nvSpPr>
          <p:cNvPr id="18" name="Text Placeholder 17">
            <a:extLst>
              <a:ext uri="{FF2B5EF4-FFF2-40B4-BE49-F238E27FC236}">
                <a16:creationId xmlns:a16="http://schemas.microsoft.com/office/drawing/2014/main" id="{7C815302-58BA-544A-A70E-11B5AE7C074B}"/>
              </a:ext>
            </a:extLst>
          </p:cNvPr>
          <p:cNvSpPr>
            <a:spLocks noGrp="1"/>
          </p:cNvSpPr>
          <p:nvPr>
            <p:ph type="body" sz="quarter" idx="14" hasCustomPrompt="1"/>
          </p:nvPr>
        </p:nvSpPr>
        <p:spPr>
          <a:xfrm>
            <a:off x="344487" y="3564208"/>
            <a:ext cx="2608263" cy="292388"/>
          </a:xfrm>
        </p:spPr>
        <p:txBody>
          <a:bodyPr vert="horz" lIns="0" tIns="0" rIns="0" bIns="0" rtlCol="0">
            <a:spAutoFit/>
          </a:bodyPr>
          <a:lstStyle>
            <a:lvl1pPr marL="0" indent="0">
              <a:buNone/>
              <a:defRPr lang="en-US" sz="1900">
                <a:ln w="3175">
                  <a:noFill/>
                </a:ln>
                <a:solidFill>
                  <a:schemeClr val="tx2"/>
                </a:solidFill>
              </a:defRPr>
            </a:lvl1pPr>
          </a:lstStyle>
          <a:p>
            <a:pPr lvl="0" fontAlgn="base"/>
            <a:r>
              <a:rPr lang="en-US"/>
              <a:t>Column Header 1</a:t>
            </a:r>
          </a:p>
        </p:txBody>
      </p:sp>
      <p:sp>
        <p:nvSpPr>
          <p:cNvPr id="22" name="Text Placeholder 21">
            <a:extLst>
              <a:ext uri="{FF2B5EF4-FFF2-40B4-BE49-F238E27FC236}">
                <a16:creationId xmlns:a16="http://schemas.microsoft.com/office/drawing/2014/main" id="{8E5A713F-3F9A-164E-8906-908A2E37AEDC}"/>
              </a:ext>
            </a:extLst>
          </p:cNvPr>
          <p:cNvSpPr>
            <a:spLocks noGrp="1"/>
          </p:cNvSpPr>
          <p:nvPr>
            <p:ph type="body" sz="quarter" idx="15" hasCustomPrompt="1"/>
          </p:nvPr>
        </p:nvSpPr>
        <p:spPr>
          <a:xfrm>
            <a:off x="3238501" y="3563605"/>
            <a:ext cx="2608263"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2</a:t>
            </a:r>
          </a:p>
        </p:txBody>
      </p:sp>
      <p:sp>
        <p:nvSpPr>
          <p:cNvPr id="24" name="Text Placeholder 23">
            <a:extLst>
              <a:ext uri="{FF2B5EF4-FFF2-40B4-BE49-F238E27FC236}">
                <a16:creationId xmlns:a16="http://schemas.microsoft.com/office/drawing/2014/main" id="{52B11054-EA62-C241-B60E-B5FC645F961F}"/>
              </a:ext>
            </a:extLst>
          </p:cNvPr>
          <p:cNvSpPr>
            <a:spLocks noGrp="1"/>
          </p:cNvSpPr>
          <p:nvPr>
            <p:ph type="body" sz="quarter" idx="16" hasCustomPrompt="1"/>
          </p:nvPr>
        </p:nvSpPr>
        <p:spPr>
          <a:xfrm>
            <a:off x="6096001" y="3563605"/>
            <a:ext cx="2608307"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3</a:t>
            </a:r>
          </a:p>
        </p:txBody>
      </p:sp>
      <p:sp>
        <p:nvSpPr>
          <p:cNvPr id="26" name="Text Placeholder 25">
            <a:extLst>
              <a:ext uri="{FF2B5EF4-FFF2-40B4-BE49-F238E27FC236}">
                <a16:creationId xmlns:a16="http://schemas.microsoft.com/office/drawing/2014/main" id="{5F174BBE-E3FD-3243-B5B9-46D5793B72E1}"/>
              </a:ext>
            </a:extLst>
          </p:cNvPr>
          <p:cNvSpPr>
            <a:spLocks noGrp="1"/>
          </p:cNvSpPr>
          <p:nvPr>
            <p:ph type="body" sz="quarter" idx="17" hasCustomPrompt="1"/>
          </p:nvPr>
        </p:nvSpPr>
        <p:spPr>
          <a:xfrm>
            <a:off x="8972550" y="3563605"/>
            <a:ext cx="2608322"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4</a:t>
            </a:r>
          </a:p>
        </p:txBody>
      </p:sp>
      <p:sp>
        <p:nvSpPr>
          <p:cNvPr id="28" name="Text Placeholder 27">
            <a:extLst>
              <a:ext uri="{FF2B5EF4-FFF2-40B4-BE49-F238E27FC236}">
                <a16:creationId xmlns:a16="http://schemas.microsoft.com/office/drawing/2014/main" id="{C0184701-AA4C-194F-A41C-3F1116AD556C}"/>
              </a:ext>
            </a:extLst>
          </p:cNvPr>
          <p:cNvSpPr>
            <a:spLocks noGrp="1"/>
          </p:cNvSpPr>
          <p:nvPr>
            <p:ph type="body" sz="quarter" idx="18"/>
          </p:nvPr>
        </p:nvSpPr>
        <p:spPr>
          <a:xfrm>
            <a:off x="3241240" y="3902784"/>
            <a:ext cx="2605524"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0" name="Text Placeholder 29">
            <a:extLst>
              <a:ext uri="{FF2B5EF4-FFF2-40B4-BE49-F238E27FC236}">
                <a16:creationId xmlns:a16="http://schemas.microsoft.com/office/drawing/2014/main" id="{34FDDF5D-3009-854F-8EE1-970F47DC067C}"/>
              </a:ext>
            </a:extLst>
          </p:cNvPr>
          <p:cNvSpPr>
            <a:spLocks noGrp="1"/>
          </p:cNvSpPr>
          <p:nvPr>
            <p:ph type="body" sz="quarter" idx="19"/>
          </p:nvPr>
        </p:nvSpPr>
        <p:spPr>
          <a:xfrm>
            <a:off x="6099204" y="3911077"/>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2" name="Text Placeholder 31">
            <a:extLst>
              <a:ext uri="{FF2B5EF4-FFF2-40B4-BE49-F238E27FC236}">
                <a16:creationId xmlns:a16="http://schemas.microsoft.com/office/drawing/2014/main" id="{A7E979D6-BADA-DD44-B570-65D20DD14190}"/>
              </a:ext>
            </a:extLst>
          </p:cNvPr>
          <p:cNvSpPr>
            <a:spLocks noGrp="1"/>
          </p:cNvSpPr>
          <p:nvPr>
            <p:ph type="body" sz="quarter" idx="20"/>
          </p:nvPr>
        </p:nvSpPr>
        <p:spPr>
          <a:xfrm>
            <a:off x="8976204" y="3911077"/>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pic>
        <p:nvPicPr>
          <p:cNvPr id="17" name="Graphic 16">
            <a:extLst>
              <a:ext uri="{FF2B5EF4-FFF2-40B4-BE49-F238E27FC236}">
                <a16:creationId xmlns:a16="http://schemas.microsoft.com/office/drawing/2014/main" id="{F1597FD9-D017-D249-9B0B-77A66CDDA5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20" name="Footer Placeholder 4">
            <a:extLst>
              <a:ext uri="{FF2B5EF4-FFF2-40B4-BE49-F238E27FC236}">
                <a16:creationId xmlns:a16="http://schemas.microsoft.com/office/drawing/2014/main" id="{464A1CE8-1E79-7642-95C9-27094C03447E}"/>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21" name="Slide Number Placeholder 5">
            <a:extLst>
              <a:ext uri="{FF2B5EF4-FFF2-40B4-BE49-F238E27FC236}">
                <a16:creationId xmlns:a16="http://schemas.microsoft.com/office/drawing/2014/main" id="{79D511E2-1B60-2E47-9146-07693D83C241}"/>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4128613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1/6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A6104-2147-ED48-827D-CB214B123CF6}"/>
              </a:ext>
            </a:extLst>
          </p:cNvPr>
          <p:cNvSpPr/>
          <p:nvPr userDrawn="1"/>
        </p:nvSpPr>
        <p:spPr bwMode="white">
          <a:xfrm>
            <a:off x="0" y="1"/>
            <a:ext cx="609600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a:extLst>
              <a:ext uri="{FF2B5EF4-FFF2-40B4-BE49-F238E27FC236}">
                <a16:creationId xmlns:a16="http://schemas.microsoft.com/office/drawing/2014/main" id="{4667B03D-3B0E-4A16-8455-9D5E13184485}"/>
              </a:ext>
            </a:extLst>
          </p:cNvPr>
          <p:cNvSpPr>
            <a:spLocks noGrp="1"/>
          </p:cNvSpPr>
          <p:nvPr>
            <p:ph type="title"/>
          </p:nvPr>
        </p:nvSpPr>
        <p:spPr>
          <a:xfrm>
            <a:off x="333756" y="269748"/>
            <a:ext cx="5647944" cy="484043"/>
          </a:xfrm>
          <a:ln w="12700">
            <a:noFill/>
          </a:ln>
        </p:spPr>
        <p:txBody>
          <a:bodyPr vert="horz" lIns="0" tIns="0" rIns="0" bIns="0" rtlCol="0" anchor="t" anchorCtr="0">
            <a:spAutoFit/>
          </a:bodyPr>
          <a:lstStyle>
            <a:lvl1pPr>
              <a:defRPr lang="en-US" dirty="0">
                <a:ln w="9525">
                  <a:noFill/>
                </a:ln>
                <a:solidFill>
                  <a:schemeClr val="bg1"/>
                </a:solidFill>
              </a:defRPr>
            </a:lvl1pPr>
          </a:lstStyle>
          <a:p>
            <a:pPr marL="0" lvl="0"/>
            <a:r>
              <a:rPr lang="en-US"/>
              <a:t>Click to edit Master title style</a:t>
            </a:r>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48146" y="2430924"/>
            <a:ext cx="2604228"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16" name="Picture Placeholder 15">
            <a:extLst>
              <a:ext uri="{FF2B5EF4-FFF2-40B4-BE49-F238E27FC236}">
                <a16:creationId xmlns:a16="http://schemas.microsoft.com/office/drawing/2014/main" id="{E7D95B2B-F8E6-DF49-975B-2D0856FD7834}"/>
              </a:ext>
            </a:extLst>
          </p:cNvPr>
          <p:cNvSpPr>
            <a:spLocks noGrp="1"/>
          </p:cNvSpPr>
          <p:nvPr>
            <p:ph type="pic" sz="quarter" idx="13" hasCustomPrompt="1"/>
          </p:nvPr>
        </p:nvSpPr>
        <p:spPr bwMode="white">
          <a:xfrm>
            <a:off x="6094476" y="1"/>
            <a:ext cx="6097524" cy="1905000"/>
          </a:xfrm>
          <a:solidFill>
            <a:schemeClr val="bg1">
              <a:lumMod val="75000"/>
            </a:schemeClr>
          </a:solidFill>
        </p:spPr>
        <p:txBody>
          <a:bodyPr/>
          <a:lstStyle>
            <a:lvl1pPr marL="142875" marR="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lvl1pPr>
          </a:lstStyle>
          <a:p>
            <a:pPr marL="142875" marR="0" lvl="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pPr>
            <a:r>
              <a:rPr lang="en-US"/>
              <a:t>Click icon in the center of box to add picture</a:t>
            </a:r>
          </a:p>
          <a:p>
            <a:endParaRPr lang="en-US"/>
          </a:p>
          <a:p>
            <a:endParaRPr lang="en-US"/>
          </a:p>
        </p:txBody>
      </p:sp>
      <p:sp>
        <p:nvSpPr>
          <p:cNvPr id="18" name="Text Placeholder 17">
            <a:extLst>
              <a:ext uri="{FF2B5EF4-FFF2-40B4-BE49-F238E27FC236}">
                <a16:creationId xmlns:a16="http://schemas.microsoft.com/office/drawing/2014/main" id="{7C815302-58BA-544A-A70E-11B5AE7C074B}"/>
              </a:ext>
            </a:extLst>
          </p:cNvPr>
          <p:cNvSpPr>
            <a:spLocks noGrp="1"/>
          </p:cNvSpPr>
          <p:nvPr>
            <p:ph type="body" sz="quarter" idx="14" hasCustomPrompt="1"/>
          </p:nvPr>
        </p:nvSpPr>
        <p:spPr>
          <a:xfrm>
            <a:off x="344487" y="2083532"/>
            <a:ext cx="2608263"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1</a:t>
            </a:r>
          </a:p>
        </p:txBody>
      </p:sp>
      <p:sp>
        <p:nvSpPr>
          <p:cNvPr id="22" name="Text Placeholder 21">
            <a:extLst>
              <a:ext uri="{FF2B5EF4-FFF2-40B4-BE49-F238E27FC236}">
                <a16:creationId xmlns:a16="http://schemas.microsoft.com/office/drawing/2014/main" id="{8E5A713F-3F9A-164E-8906-908A2E37AEDC}"/>
              </a:ext>
            </a:extLst>
          </p:cNvPr>
          <p:cNvSpPr>
            <a:spLocks noGrp="1"/>
          </p:cNvSpPr>
          <p:nvPr>
            <p:ph type="body" sz="quarter" idx="15" hasCustomPrompt="1"/>
          </p:nvPr>
        </p:nvSpPr>
        <p:spPr>
          <a:xfrm>
            <a:off x="3238501" y="2082928"/>
            <a:ext cx="2608263"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2</a:t>
            </a:r>
          </a:p>
        </p:txBody>
      </p:sp>
      <p:sp>
        <p:nvSpPr>
          <p:cNvPr id="24" name="Text Placeholder 23">
            <a:extLst>
              <a:ext uri="{FF2B5EF4-FFF2-40B4-BE49-F238E27FC236}">
                <a16:creationId xmlns:a16="http://schemas.microsoft.com/office/drawing/2014/main" id="{52B11054-EA62-C241-B60E-B5FC645F961F}"/>
              </a:ext>
            </a:extLst>
          </p:cNvPr>
          <p:cNvSpPr>
            <a:spLocks noGrp="1"/>
          </p:cNvSpPr>
          <p:nvPr>
            <p:ph type="body" sz="quarter" idx="16" hasCustomPrompt="1"/>
          </p:nvPr>
        </p:nvSpPr>
        <p:spPr>
          <a:xfrm>
            <a:off x="6096001" y="2082928"/>
            <a:ext cx="2608307"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3</a:t>
            </a:r>
          </a:p>
        </p:txBody>
      </p:sp>
      <p:sp>
        <p:nvSpPr>
          <p:cNvPr id="26" name="Text Placeholder 25">
            <a:extLst>
              <a:ext uri="{FF2B5EF4-FFF2-40B4-BE49-F238E27FC236}">
                <a16:creationId xmlns:a16="http://schemas.microsoft.com/office/drawing/2014/main" id="{5F174BBE-E3FD-3243-B5B9-46D5793B72E1}"/>
              </a:ext>
            </a:extLst>
          </p:cNvPr>
          <p:cNvSpPr>
            <a:spLocks noGrp="1"/>
          </p:cNvSpPr>
          <p:nvPr>
            <p:ph type="body" sz="quarter" idx="17" hasCustomPrompt="1"/>
          </p:nvPr>
        </p:nvSpPr>
        <p:spPr>
          <a:xfrm>
            <a:off x="8972550" y="2082928"/>
            <a:ext cx="2608322"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4</a:t>
            </a:r>
          </a:p>
        </p:txBody>
      </p:sp>
      <p:sp>
        <p:nvSpPr>
          <p:cNvPr id="28" name="Text Placeholder 27">
            <a:extLst>
              <a:ext uri="{FF2B5EF4-FFF2-40B4-BE49-F238E27FC236}">
                <a16:creationId xmlns:a16="http://schemas.microsoft.com/office/drawing/2014/main" id="{C0184701-AA4C-194F-A41C-3F1116AD556C}"/>
              </a:ext>
            </a:extLst>
          </p:cNvPr>
          <p:cNvSpPr>
            <a:spLocks noGrp="1"/>
          </p:cNvSpPr>
          <p:nvPr>
            <p:ph type="body" sz="quarter" idx="18"/>
          </p:nvPr>
        </p:nvSpPr>
        <p:spPr>
          <a:xfrm>
            <a:off x="3241239" y="2430401"/>
            <a:ext cx="2605524"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0" name="Text Placeholder 29">
            <a:extLst>
              <a:ext uri="{FF2B5EF4-FFF2-40B4-BE49-F238E27FC236}">
                <a16:creationId xmlns:a16="http://schemas.microsoft.com/office/drawing/2014/main" id="{34FDDF5D-3009-854F-8EE1-970F47DC067C}"/>
              </a:ext>
            </a:extLst>
          </p:cNvPr>
          <p:cNvSpPr>
            <a:spLocks noGrp="1"/>
          </p:cNvSpPr>
          <p:nvPr>
            <p:ph type="body" sz="quarter" idx="19"/>
          </p:nvPr>
        </p:nvSpPr>
        <p:spPr>
          <a:xfrm>
            <a:off x="6099204" y="2430401"/>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2" name="Text Placeholder 31">
            <a:extLst>
              <a:ext uri="{FF2B5EF4-FFF2-40B4-BE49-F238E27FC236}">
                <a16:creationId xmlns:a16="http://schemas.microsoft.com/office/drawing/2014/main" id="{A7E979D6-BADA-DD44-B570-65D20DD14190}"/>
              </a:ext>
            </a:extLst>
          </p:cNvPr>
          <p:cNvSpPr>
            <a:spLocks noGrp="1"/>
          </p:cNvSpPr>
          <p:nvPr>
            <p:ph type="body" sz="quarter" idx="20"/>
          </p:nvPr>
        </p:nvSpPr>
        <p:spPr>
          <a:xfrm>
            <a:off x="8976204" y="2430401"/>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pic>
        <p:nvPicPr>
          <p:cNvPr id="17" name="Graphic 16">
            <a:extLst>
              <a:ext uri="{FF2B5EF4-FFF2-40B4-BE49-F238E27FC236}">
                <a16:creationId xmlns:a16="http://schemas.microsoft.com/office/drawing/2014/main" id="{B8DD5DF0-E111-6142-8863-A30B419643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20" name="Footer Placeholder 4">
            <a:extLst>
              <a:ext uri="{FF2B5EF4-FFF2-40B4-BE49-F238E27FC236}">
                <a16:creationId xmlns:a16="http://schemas.microsoft.com/office/drawing/2014/main" id="{C493C235-5CD8-2341-8D0C-682DF428E007}"/>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21" name="Slide Number Placeholder 5">
            <a:extLst>
              <a:ext uri="{FF2B5EF4-FFF2-40B4-BE49-F238E27FC236}">
                <a16:creationId xmlns:a16="http://schemas.microsoft.com/office/drawing/2014/main" id="{998A19E2-38FE-FF45-A7F9-99D4FFA72BA1}"/>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700909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Full Screen w PostIts 0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21AA0E-9E2E-CD48-B732-33823216CA71}"/>
              </a:ext>
            </a:extLst>
          </p:cNvPr>
          <p:cNvSpPr>
            <a:spLocks noGrp="1"/>
          </p:cNvSpPr>
          <p:nvPr>
            <p:ph type="pic" sz="quarter" idx="12" hasCustomPrompt="1"/>
          </p:nvPr>
        </p:nvSpPr>
        <p:spPr bwMode="white">
          <a:xfrm>
            <a:off x="0" y="0"/>
            <a:ext cx="12193524"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slide to add picture</a:t>
            </a:r>
          </a:p>
          <a:p>
            <a:pPr marR="0" lvl="0" fontAlgn="auto">
              <a:buSzTx/>
              <a:tabLst/>
            </a:pPr>
            <a:endParaRPr lang="en-US"/>
          </a:p>
          <a:p>
            <a:pPr marR="0" lvl="0" fontAlgn="auto">
              <a:buSzTx/>
              <a:tabLst/>
            </a:pPr>
            <a:endParaRPr lang="en-US"/>
          </a:p>
        </p:txBody>
      </p:sp>
      <p:sp>
        <p:nvSpPr>
          <p:cNvPr id="13" name="Title 12">
            <a:extLst>
              <a:ext uri="{FF2B5EF4-FFF2-40B4-BE49-F238E27FC236}">
                <a16:creationId xmlns:a16="http://schemas.microsoft.com/office/drawing/2014/main" id="{58C4667B-36E6-384D-9236-5ED44E3130B6}"/>
              </a:ext>
            </a:extLst>
          </p:cNvPr>
          <p:cNvSpPr>
            <a:spLocks noGrp="1"/>
          </p:cNvSpPr>
          <p:nvPr>
            <p:ph type="title"/>
          </p:nvPr>
        </p:nvSpPr>
        <p:spPr>
          <a:xfrm>
            <a:off x="360426" y="365760"/>
            <a:ext cx="2878074" cy="2034540"/>
          </a:xfrm>
          <a:solidFill>
            <a:schemeClr val="accent2"/>
          </a:solidFill>
          <a:ln w="12700">
            <a:noFill/>
          </a:ln>
        </p:spPr>
        <p:txBody>
          <a:bodyPr vert="horz" lIns="182880" tIns="91440" rIns="182880" bIns="155448" rtlCol="0" anchor="t" anchorCtr="0">
            <a:noAutofit/>
          </a:bodyPr>
          <a:lstStyle>
            <a:lvl1pPr>
              <a:defRPr lang="en-US" dirty="0">
                <a:ln w="9525">
                  <a:noFill/>
                </a:ln>
                <a:solidFill>
                  <a:schemeClr val="bg1"/>
                </a:solidFill>
              </a:defRPr>
            </a:lvl1pPr>
          </a:lstStyle>
          <a:p>
            <a:pPr marL="0" lvl="0" indent="0">
              <a:spcAft>
                <a:spcPts val="1500"/>
              </a:spcAft>
              <a:buFont typeface="Arial" panose="020B0604020202020204" pitchFamily="34" charset="0"/>
            </a:pPr>
            <a:r>
              <a:rPr lang="en-US"/>
              <a:t>Click to edit Master title style</a:t>
            </a:r>
          </a:p>
        </p:txBody>
      </p:sp>
      <p:sp>
        <p:nvSpPr>
          <p:cNvPr id="10" name="Content Placeholder 4">
            <a:extLst>
              <a:ext uri="{FF2B5EF4-FFF2-40B4-BE49-F238E27FC236}">
                <a16:creationId xmlns:a16="http://schemas.microsoft.com/office/drawing/2014/main" id="{6A2D20C4-66D0-4CE2-8BD3-9DDCFA49A2E1}"/>
              </a:ext>
            </a:extLst>
          </p:cNvPr>
          <p:cNvSpPr>
            <a:spLocks noGrp="1"/>
          </p:cNvSpPr>
          <p:nvPr>
            <p:ph sz="quarter" idx="13"/>
          </p:nvPr>
        </p:nvSpPr>
        <p:spPr>
          <a:xfrm>
            <a:off x="3238500" y="2400300"/>
            <a:ext cx="2857500" cy="2057400"/>
          </a:xfrm>
          <a:solidFill>
            <a:schemeClr val="bg1"/>
          </a:solidFill>
        </p:spPr>
        <p:txBody>
          <a:bodyPr tIns="13716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0FDB801-F8F5-7443-9A86-15B98C81A0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9BDE7E31-E329-F042-B1A5-CFA50EE73605}"/>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57855B2D-8955-004A-AB6C-55EE9BD03D20}"/>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766774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Full Screen w PostIts 0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21AA0E-9E2E-CD48-B732-33823216CA71}"/>
              </a:ext>
            </a:extLst>
          </p:cNvPr>
          <p:cNvSpPr>
            <a:spLocks noGrp="1"/>
          </p:cNvSpPr>
          <p:nvPr>
            <p:ph type="pic" sz="quarter" idx="12" hasCustomPrompt="1"/>
          </p:nvPr>
        </p:nvSpPr>
        <p:spPr bwMode="white">
          <a:xfrm>
            <a:off x="0" y="0"/>
            <a:ext cx="12193524"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slide to add picture</a:t>
            </a:r>
          </a:p>
          <a:p>
            <a:pPr marR="0" lvl="0" fontAlgn="auto">
              <a:buSzTx/>
              <a:tabLst/>
            </a:pPr>
            <a:endParaRPr lang="en-US"/>
          </a:p>
          <a:p>
            <a:pPr marR="0" lvl="0" fontAlgn="auto">
              <a:buSzTx/>
              <a:tabLst/>
            </a:pPr>
            <a:endParaRPr lang="en-US"/>
          </a:p>
        </p:txBody>
      </p:sp>
      <p:sp>
        <p:nvSpPr>
          <p:cNvPr id="13" name="Title 12">
            <a:extLst>
              <a:ext uri="{FF2B5EF4-FFF2-40B4-BE49-F238E27FC236}">
                <a16:creationId xmlns:a16="http://schemas.microsoft.com/office/drawing/2014/main" id="{58C4667B-36E6-384D-9236-5ED44E3130B6}"/>
              </a:ext>
            </a:extLst>
          </p:cNvPr>
          <p:cNvSpPr>
            <a:spLocks noGrp="1"/>
          </p:cNvSpPr>
          <p:nvPr>
            <p:ph type="title"/>
          </p:nvPr>
        </p:nvSpPr>
        <p:spPr>
          <a:xfrm>
            <a:off x="6096000" y="365760"/>
            <a:ext cx="2878074" cy="2034540"/>
          </a:xfrm>
          <a:solidFill>
            <a:schemeClr val="accent2"/>
          </a:solidFill>
          <a:ln w="12700">
            <a:noFill/>
          </a:ln>
        </p:spPr>
        <p:txBody>
          <a:bodyPr vert="horz" lIns="228600" tIns="155448" rIns="329184" bIns="155448" rtlCol="0" anchor="t" anchorCtr="0">
            <a:noAutofit/>
          </a:bodyPr>
          <a:lstStyle>
            <a:lvl1pPr>
              <a:defRPr lang="en-US" dirty="0">
                <a:ln w="9525">
                  <a:noFill/>
                </a:ln>
                <a:solidFill>
                  <a:schemeClr val="bg1"/>
                </a:solidFill>
              </a:defRPr>
            </a:lvl1pPr>
          </a:lstStyle>
          <a:p>
            <a:pPr marL="0" lvl="0" indent="0">
              <a:spcAft>
                <a:spcPts val="1500"/>
              </a:spcAft>
              <a:buFont typeface="Arial" panose="020B0604020202020204" pitchFamily="34" charset="0"/>
            </a:pPr>
            <a:r>
              <a:rPr lang="en-US"/>
              <a:t>Click to edit Master title style</a:t>
            </a:r>
          </a:p>
        </p:txBody>
      </p:sp>
      <p:sp>
        <p:nvSpPr>
          <p:cNvPr id="10" name="Content Placeholder 4">
            <a:extLst>
              <a:ext uri="{FF2B5EF4-FFF2-40B4-BE49-F238E27FC236}">
                <a16:creationId xmlns:a16="http://schemas.microsoft.com/office/drawing/2014/main" id="{01DF4AB6-0CA0-4F6F-A402-D64FFDDB2FD6}"/>
              </a:ext>
            </a:extLst>
          </p:cNvPr>
          <p:cNvSpPr>
            <a:spLocks noGrp="1"/>
          </p:cNvSpPr>
          <p:nvPr>
            <p:ph sz="quarter" idx="13"/>
          </p:nvPr>
        </p:nvSpPr>
        <p:spPr>
          <a:xfrm>
            <a:off x="8972550" y="2400300"/>
            <a:ext cx="2857500" cy="2057400"/>
          </a:xfrm>
          <a:solidFill>
            <a:schemeClr val="bg1"/>
          </a:solidFill>
        </p:spPr>
        <p:txBody>
          <a:bodyPr tIns="13716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EA9F37C6-3426-9248-9D21-11CD28373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9F12A5AD-E5E7-B147-9A16-73DABEB014CA}"/>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60A66B2C-807F-3946-844E-B5B2E1EDFA22}"/>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301031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ingle Column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D1C46-DA5B-44B3-B594-6A390F5F6E6E}"/>
              </a:ext>
            </a:extLst>
          </p:cNvPr>
          <p:cNvSpPr/>
          <p:nvPr userDrawn="1"/>
        </p:nvSpPr>
        <p:spPr bwMode="white">
          <a:xfrm>
            <a:off x="0" y="0"/>
            <a:ext cx="3238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bg1"/>
                </a:solidFill>
                <a:latin typeface="+mn-lt"/>
                <a:ea typeface="+mn-ea"/>
                <a:cs typeface="+mn-cs"/>
              </a:defRPr>
            </a:lvl1pPr>
          </a:lstStyle>
          <a:p>
            <a:r>
              <a:rPr lang="en-US"/>
              <a:t>Subtitle or callout if needed, all titles and subtitles are sentence case </a:t>
            </a:r>
          </a:p>
        </p:txBody>
      </p:sp>
      <p:sp>
        <p:nvSpPr>
          <p:cNvPr id="5" name="Title 4">
            <a:extLst>
              <a:ext uri="{FF2B5EF4-FFF2-40B4-BE49-F238E27FC236}">
                <a16:creationId xmlns:a16="http://schemas.microsoft.com/office/drawing/2014/main" id="{34064204-D3C0-994D-BBAC-5C11DF588005}"/>
              </a:ext>
            </a:extLst>
          </p:cNvPr>
          <p:cNvSpPr>
            <a:spLocks noGrp="1"/>
          </p:cNvSpPr>
          <p:nvPr>
            <p:ph type="title"/>
          </p:nvPr>
        </p:nvSpPr>
        <p:spPr>
          <a:xfrm>
            <a:off x="334497" y="268589"/>
            <a:ext cx="2620793" cy="1531053"/>
          </a:xfrm>
        </p:spPr>
        <p:txBody>
          <a:bodyPr>
            <a:spAutoFit/>
          </a:bodyPr>
          <a:lstStyle>
            <a:lvl1pPr>
              <a:defRPr>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D4D50CFA-DD46-479A-871F-605CCAC6B671}"/>
              </a:ext>
            </a:extLst>
          </p:cNvPr>
          <p:cNvSpPr>
            <a:spLocks noGrp="1"/>
          </p:cNvSpPr>
          <p:nvPr>
            <p:ph idx="1"/>
          </p:nvPr>
        </p:nvSpPr>
        <p:spPr>
          <a:xfrm>
            <a:off x="3238501" y="312485"/>
            <a:ext cx="8580301" cy="1744067"/>
          </a:xfrm>
          <a:prstGeom prst="rect">
            <a:avLst/>
          </a:prstGeom>
        </p:spPr>
        <p:txBody>
          <a:bodyPr vert="horz" lIns="18288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85D6DF84-7473-9D43-9A0F-FDEC904115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3" name="Footer Placeholder 4">
            <a:extLst>
              <a:ext uri="{FF2B5EF4-FFF2-40B4-BE49-F238E27FC236}">
                <a16:creationId xmlns:a16="http://schemas.microsoft.com/office/drawing/2014/main" id="{C58B8EE0-C966-5340-9543-A3A1D90999B4}"/>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F796A77B-EE90-9741-A30B-1501B13ABDE9}"/>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206191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hree Quarters Image Slide">
    <p:bg>
      <p:bgPr>
        <a:solidFill>
          <a:schemeClr val="accent4"/>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30FBA71-49B8-5848-9C59-635D2786CAFC}"/>
              </a:ext>
            </a:extLst>
          </p:cNvPr>
          <p:cNvSpPr>
            <a:spLocks noGrp="1"/>
          </p:cNvSpPr>
          <p:nvPr>
            <p:ph type="pic" sz="quarter" idx="14" hasCustomPrompt="1"/>
          </p:nvPr>
        </p:nvSpPr>
        <p:spPr bwMode="white">
          <a:xfrm>
            <a:off x="3238500" y="0"/>
            <a:ext cx="8953500"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in the center of box to add picture</a:t>
            </a:r>
          </a:p>
          <a:p>
            <a:pPr marR="0" lvl="0" fontAlgn="auto">
              <a:buSzTx/>
              <a:tabLst/>
            </a:pPr>
            <a:endParaRPr lang="en-US"/>
          </a:p>
          <a:p>
            <a:pPr marR="0" lvl="0" fontAlgn="auto">
              <a:buSzTx/>
              <a:tabLst/>
            </a:pPr>
            <a:endParaRPr lang="en-US"/>
          </a:p>
        </p:txBody>
      </p:sp>
      <p:sp>
        <p:nvSpPr>
          <p:cNvPr id="5" name="Title 4">
            <a:extLst>
              <a:ext uri="{FF2B5EF4-FFF2-40B4-BE49-F238E27FC236}">
                <a16:creationId xmlns:a16="http://schemas.microsoft.com/office/drawing/2014/main" id="{F2ACCC36-2E9C-6D4C-BB6B-7A9BA138E936}"/>
              </a:ext>
            </a:extLst>
          </p:cNvPr>
          <p:cNvSpPr>
            <a:spLocks noGrp="1"/>
          </p:cNvSpPr>
          <p:nvPr>
            <p:ph type="title"/>
          </p:nvPr>
        </p:nvSpPr>
        <p:spPr>
          <a:xfrm>
            <a:off x="334496" y="268589"/>
            <a:ext cx="2618254" cy="1531053"/>
          </a:xfrm>
        </p:spPr>
        <p:txBody>
          <a:bodyPr>
            <a:spAutoFit/>
          </a:bodyPr>
          <a:lstStyle>
            <a:lvl1pPr>
              <a:defRPr>
                <a:ln w="9525">
                  <a:noFill/>
                </a:ln>
                <a:solidFill>
                  <a:schemeClr val="bg1"/>
                </a:solidFill>
              </a:defRPr>
            </a:lvl1pPr>
          </a:lstStyle>
          <a:p>
            <a:r>
              <a:rPr lang="en-US"/>
              <a:t>Click to edit Master title style</a:t>
            </a:r>
          </a:p>
        </p:txBody>
      </p:sp>
      <p:sp>
        <p:nvSpPr>
          <p:cNvPr id="10" name="Text Placeholder 8">
            <a:extLst>
              <a:ext uri="{FF2B5EF4-FFF2-40B4-BE49-F238E27FC236}">
                <a16:creationId xmlns:a16="http://schemas.microsoft.com/office/drawing/2014/main" id="{1AB88C6D-9DCE-4D28-A76A-5515295E496A}"/>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bg1"/>
                </a:solidFill>
                <a:latin typeface="+mn-lt"/>
                <a:ea typeface="+mn-ea"/>
                <a:cs typeface="+mn-cs"/>
              </a:defRPr>
            </a:lvl1pPr>
          </a:lstStyle>
          <a:p>
            <a:r>
              <a:rPr lang="en-US"/>
              <a:t>Subtitle or callout if needed, all titles and subtitles are sentence case </a:t>
            </a:r>
          </a:p>
        </p:txBody>
      </p:sp>
      <p:pic>
        <p:nvPicPr>
          <p:cNvPr id="9" name="Graphic 8">
            <a:extLst>
              <a:ext uri="{FF2B5EF4-FFF2-40B4-BE49-F238E27FC236}">
                <a16:creationId xmlns:a16="http://schemas.microsoft.com/office/drawing/2014/main" id="{2F0D26EB-3461-5648-9015-ABE94DB76E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B3AB10A3-9A6E-1245-B2CD-193CAEAD4460}"/>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EC026F6A-6F3F-F444-8376-96AF59BE2C3E}"/>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1506107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1/4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A6104-2147-ED48-827D-CB214B123CF6}"/>
              </a:ext>
            </a:extLst>
          </p:cNvPr>
          <p:cNvSpPr/>
          <p:nvPr userDrawn="1"/>
        </p:nvSpPr>
        <p:spPr bwMode="white">
          <a:xfrm>
            <a:off x="0" y="0"/>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a:extLst>
              <a:ext uri="{FF2B5EF4-FFF2-40B4-BE49-F238E27FC236}">
                <a16:creationId xmlns:a16="http://schemas.microsoft.com/office/drawing/2014/main" id="{4667B03D-3B0E-4A16-8455-9D5E13184485}"/>
              </a:ext>
            </a:extLst>
          </p:cNvPr>
          <p:cNvSpPr>
            <a:spLocks noGrp="1"/>
          </p:cNvSpPr>
          <p:nvPr>
            <p:ph type="title"/>
          </p:nvPr>
        </p:nvSpPr>
        <p:spPr>
          <a:xfrm>
            <a:off x="333757" y="269748"/>
            <a:ext cx="5188503" cy="484043"/>
          </a:xfrm>
          <a:ln w="12700">
            <a:noFill/>
          </a:ln>
        </p:spPr>
        <p:txBody>
          <a:bodyPr vert="horz" lIns="0" tIns="0" rIns="0" bIns="0" rtlCol="0" anchor="t" anchorCtr="0">
            <a:spAutoFit/>
          </a:bodyPr>
          <a:lstStyle>
            <a:lvl1pPr>
              <a:defRPr lang="en-US" dirty="0">
                <a:ln w="9525">
                  <a:noFill/>
                </a:ln>
                <a:solidFill>
                  <a:schemeClr val="bg1"/>
                </a:solidFill>
              </a:defRPr>
            </a:lvl1pPr>
          </a:lstStyle>
          <a:p>
            <a:pPr marL="0" lvl="0"/>
            <a:r>
              <a:rPr lang="en-US"/>
              <a:t>Click to edit Master title style</a:t>
            </a:r>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48146" y="3911602"/>
            <a:ext cx="2604228"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16" name="Picture Placeholder 15">
            <a:extLst>
              <a:ext uri="{FF2B5EF4-FFF2-40B4-BE49-F238E27FC236}">
                <a16:creationId xmlns:a16="http://schemas.microsoft.com/office/drawing/2014/main" id="{E7D95B2B-F8E6-DF49-975B-2D0856FD7834}"/>
              </a:ext>
            </a:extLst>
          </p:cNvPr>
          <p:cNvSpPr>
            <a:spLocks noGrp="1"/>
          </p:cNvSpPr>
          <p:nvPr>
            <p:ph type="pic" sz="quarter" idx="13" hasCustomPrompt="1"/>
          </p:nvPr>
        </p:nvSpPr>
        <p:spPr bwMode="white">
          <a:xfrm>
            <a:off x="6094476" y="0"/>
            <a:ext cx="6094476" cy="3429000"/>
          </a:xfrm>
          <a:solidFill>
            <a:schemeClr val="bg1">
              <a:lumMod val="75000"/>
            </a:schemeClr>
          </a:solidFill>
        </p:spPr>
        <p:txBody>
          <a:bodyPr/>
          <a:lstStyle>
            <a:lvl1pPr marL="142875" marR="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lvl1pPr>
          </a:lstStyle>
          <a:p>
            <a:pPr marL="142875" marR="0" lvl="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pPr>
            <a:r>
              <a:rPr lang="en-US"/>
              <a:t>Click icon in the center of box to add picture</a:t>
            </a:r>
          </a:p>
          <a:p>
            <a:endParaRPr lang="en-US"/>
          </a:p>
          <a:p>
            <a:endParaRPr lang="en-US"/>
          </a:p>
        </p:txBody>
      </p:sp>
      <p:sp>
        <p:nvSpPr>
          <p:cNvPr id="18" name="Text Placeholder 17">
            <a:extLst>
              <a:ext uri="{FF2B5EF4-FFF2-40B4-BE49-F238E27FC236}">
                <a16:creationId xmlns:a16="http://schemas.microsoft.com/office/drawing/2014/main" id="{7C815302-58BA-544A-A70E-11B5AE7C074B}"/>
              </a:ext>
            </a:extLst>
          </p:cNvPr>
          <p:cNvSpPr>
            <a:spLocks noGrp="1"/>
          </p:cNvSpPr>
          <p:nvPr>
            <p:ph type="body" sz="quarter" idx="14" hasCustomPrompt="1"/>
          </p:nvPr>
        </p:nvSpPr>
        <p:spPr>
          <a:xfrm>
            <a:off x="344487" y="3564208"/>
            <a:ext cx="2608263"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1</a:t>
            </a:r>
          </a:p>
        </p:txBody>
      </p:sp>
      <p:sp>
        <p:nvSpPr>
          <p:cNvPr id="22" name="Text Placeholder 21">
            <a:extLst>
              <a:ext uri="{FF2B5EF4-FFF2-40B4-BE49-F238E27FC236}">
                <a16:creationId xmlns:a16="http://schemas.microsoft.com/office/drawing/2014/main" id="{8E5A713F-3F9A-164E-8906-908A2E37AEDC}"/>
              </a:ext>
            </a:extLst>
          </p:cNvPr>
          <p:cNvSpPr>
            <a:spLocks noGrp="1"/>
          </p:cNvSpPr>
          <p:nvPr>
            <p:ph type="body" sz="quarter" idx="15" hasCustomPrompt="1"/>
          </p:nvPr>
        </p:nvSpPr>
        <p:spPr>
          <a:xfrm>
            <a:off x="3238501" y="3563605"/>
            <a:ext cx="2608263"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2</a:t>
            </a:r>
          </a:p>
        </p:txBody>
      </p:sp>
      <p:sp>
        <p:nvSpPr>
          <p:cNvPr id="24" name="Text Placeholder 23">
            <a:extLst>
              <a:ext uri="{FF2B5EF4-FFF2-40B4-BE49-F238E27FC236}">
                <a16:creationId xmlns:a16="http://schemas.microsoft.com/office/drawing/2014/main" id="{52B11054-EA62-C241-B60E-B5FC645F961F}"/>
              </a:ext>
            </a:extLst>
          </p:cNvPr>
          <p:cNvSpPr>
            <a:spLocks noGrp="1"/>
          </p:cNvSpPr>
          <p:nvPr>
            <p:ph type="body" sz="quarter" idx="16" hasCustomPrompt="1"/>
          </p:nvPr>
        </p:nvSpPr>
        <p:spPr>
          <a:xfrm>
            <a:off x="6096001" y="3563605"/>
            <a:ext cx="2532437"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3</a:t>
            </a:r>
          </a:p>
        </p:txBody>
      </p:sp>
      <p:sp>
        <p:nvSpPr>
          <p:cNvPr id="26" name="Text Placeholder 25">
            <a:extLst>
              <a:ext uri="{FF2B5EF4-FFF2-40B4-BE49-F238E27FC236}">
                <a16:creationId xmlns:a16="http://schemas.microsoft.com/office/drawing/2014/main" id="{5F174BBE-E3FD-3243-B5B9-46D5793B72E1}"/>
              </a:ext>
            </a:extLst>
          </p:cNvPr>
          <p:cNvSpPr>
            <a:spLocks noGrp="1"/>
          </p:cNvSpPr>
          <p:nvPr>
            <p:ph type="body" sz="quarter" idx="17" hasCustomPrompt="1"/>
          </p:nvPr>
        </p:nvSpPr>
        <p:spPr>
          <a:xfrm>
            <a:off x="8972550" y="3563605"/>
            <a:ext cx="2608322"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4</a:t>
            </a:r>
          </a:p>
        </p:txBody>
      </p:sp>
      <p:sp>
        <p:nvSpPr>
          <p:cNvPr id="28" name="Text Placeholder 27">
            <a:extLst>
              <a:ext uri="{FF2B5EF4-FFF2-40B4-BE49-F238E27FC236}">
                <a16:creationId xmlns:a16="http://schemas.microsoft.com/office/drawing/2014/main" id="{C0184701-AA4C-194F-A41C-3F1116AD556C}"/>
              </a:ext>
            </a:extLst>
          </p:cNvPr>
          <p:cNvSpPr>
            <a:spLocks noGrp="1"/>
          </p:cNvSpPr>
          <p:nvPr>
            <p:ph type="body" sz="quarter" idx="18"/>
          </p:nvPr>
        </p:nvSpPr>
        <p:spPr>
          <a:xfrm>
            <a:off x="3241239" y="3911077"/>
            <a:ext cx="2605524"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0" name="Text Placeholder 29">
            <a:extLst>
              <a:ext uri="{FF2B5EF4-FFF2-40B4-BE49-F238E27FC236}">
                <a16:creationId xmlns:a16="http://schemas.microsoft.com/office/drawing/2014/main" id="{34FDDF5D-3009-854F-8EE1-970F47DC067C}"/>
              </a:ext>
            </a:extLst>
          </p:cNvPr>
          <p:cNvSpPr>
            <a:spLocks noGrp="1"/>
          </p:cNvSpPr>
          <p:nvPr>
            <p:ph type="body" sz="quarter" idx="19"/>
          </p:nvPr>
        </p:nvSpPr>
        <p:spPr>
          <a:xfrm>
            <a:off x="6099204" y="3911077"/>
            <a:ext cx="2528905"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2" name="Text Placeholder 31">
            <a:extLst>
              <a:ext uri="{FF2B5EF4-FFF2-40B4-BE49-F238E27FC236}">
                <a16:creationId xmlns:a16="http://schemas.microsoft.com/office/drawing/2014/main" id="{A7E979D6-BADA-DD44-B570-65D20DD14190}"/>
              </a:ext>
            </a:extLst>
          </p:cNvPr>
          <p:cNvSpPr>
            <a:spLocks noGrp="1"/>
          </p:cNvSpPr>
          <p:nvPr>
            <p:ph type="body" sz="quarter" idx="20"/>
          </p:nvPr>
        </p:nvSpPr>
        <p:spPr>
          <a:xfrm>
            <a:off x="8976204" y="3911077"/>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pic>
        <p:nvPicPr>
          <p:cNvPr id="17" name="Graphic 16">
            <a:extLst>
              <a:ext uri="{FF2B5EF4-FFF2-40B4-BE49-F238E27FC236}">
                <a16:creationId xmlns:a16="http://schemas.microsoft.com/office/drawing/2014/main" id="{94E48EC5-AF1A-664A-982F-08A0BB0CDC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20" name="Footer Placeholder 4">
            <a:extLst>
              <a:ext uri="{FF2B5EF4-FFF2-40B4-BE49-F238E27FC236}">
                <a16:creationId xmlns:a16="http://schemas.microsoft.com/office/drawing/2014/main" id="{9CC2D313-4FD8-F74B-8006-534E635A2174}"/>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21" name="Slide Number Placeholder 5">
            <a:extLst>
              <a:ext uri="{FF2B5EF4-FFF2-40B4-BE49-F238E27FC236}">
                <a16:creationId xmlns:a16="http://schemas.microsoft.com/office/drawing/2014/main" id="{BEF1EB87-2717-B14C-A85B-6055AB5B8912}"/>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459724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1/6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A6104-2147-ED48-827D-CB214B123CF6}"/>
              </a:ext>
            </a:extLst>
          </p:cNvPr>
          <p:cNvSpPr/>
          <p:nvPr userDrawn="1"/>
        </p:nvSpPr>
        <p:spPr bwMode="white">
          <a:xfrm>
            <a:off x="0" y="1"/>
            <a:ext cx="6096000" cy="1905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a:extLst>
              <a:ext uri="{FF2B5EF4-FFF2-40B4-BE49-F238E27FC236}">
                <a16:creationId xmlns:a16="http://schemas.microsoft.com/office/drawing/2014/main" id="{4667B03D-3B0E-4A16-8455-9D5E13184485}"/>
              </a:ext>
            </a:extLst>
          </p:cNvPr>
          <p:cNvSpPr>
            <a:spLocks noGrp="1"/>
          </p:cNvSpPr>
          <p:nvPr>
            <p:ph type="title"/>
          </p:nvPr>
        </p:nvSpPr>
        <p:spPr>
          <a:xfrm>
            <a:off x="333756" y="269748"/>
            <a:ext cx="5647944" cy="484043"/>
          </a:xfrm>
          <a:ln w="12700">
            <a:noFill/>
          </a:ln>
        </p:spPr>
        <p:txBody>
          <a:bodyPr vert="horz" lIns="0" tIns="0" rIns="0" bIns="0" rtlCol="0" anchor="t" anchorCtr="0">
            <a:spAutoFit/>
          </a:bodyPr>
          <a:lstStyle>
            <a:lvl1pPr>
              <a:defRPr lang="en-US" dirty="0">
                <a:ln w="9525">
                  <a:noFill/>
                </a:ln>
                <a:solidFill>
                  <a:schemeClr val="bg1"/>
                </a:solidFill>
              </a:defRPr>
            </a:lvl1pPr>
          </a:lstStyle>
          <a:p>
            <a:pPr marL="0" lvl="0"/>
            <a:r>
              <a:rPr lang="en-US"/>
              <a:t>Click to edit Master title style</a:t>
            </a:r>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48146" y="2430924"/>
            <a:ext cx="2604228"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16" name="Picture Placeholder 15">
            <a:extLst>
              <a:ext uri="{FF2B5EF4-FFF2-40B4-BE49-F238E27FC236}">
                <a16:creationId xmlns:a16="http://schemas.microsoft.com/office/drawing/2014/main" id="{E7D95B2B-F8E6-DF49-975B-2D0856FD7834}"/>
              </a:ext>
            </a:extLst>
          </p:cNvPr>
          <p:cNvSpPr>
            <a:spLocks noGrp="1"/>
          </p:cNvSpPr>
          <p:nvPr>
            <p:ph type="pic" sz="quarter" idx="13" hasCustomPrompt="1"/>
          </p:nvPr>
        </p:nvSpPr>
        <p:spPr bwMode="white">
          <a:xfrm>
            <a:off x="6094476" y="1"/>
            <a:ext cx="6097524" cy="1905000"/>
          </a:xfrm>
          <a:solidFill>
            <a:schemeClr val="bg1">
              <a:lumMod val="75000"/>
            </a:schemeClr>
          </a:solidFill>
        </p:spPr>
        <p:txBody>
          <a:bodyPr/>
          <a:lstStyle>
            <a:lvl1pPr marL="142875" marR="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lvl1pPr>
          </a:lstStyle>
          <a:p>
            <a:pPr marL="142875" marR="0" lvl="0" indent="-142875" algn="l" defTabSz="914400" rtl="0" eaLnBrk="1" fontAlgn="auto" latinLnBrk="0" hangingPunct="1">
              <a:lnSpc>
                <a:spcPct val="100000"/>
              </a:lnSpc>
              <a:spcBef>
                <a:spcPts val="0"/>
              </a:spcBef>
              <a:spcAft>
                <a:spcPts val="1500"/>
              </a:spcAft>
              <a:buClr>
                <a:schemeClr val="tx2"/>
              </a:buClr>
              <a:buSzTx/>
              <a:buFont typeface="Arial" panose="020B0604020202020204" pitchFamily="34" charset="0"/>
              <a:buChar char="•"/>
              <a:tabLst/>
              <a:defRPr/>
            </a:pPr>
            <a:r>
              <a:rPr lang="en-US"/>
              <a:t>Click icon in the center of box to add picture</a:t>
            </a:r>
          </a:p>
        </p:txBody>
      </p:sp>
      <p:sp>
        <p:nvSpPr>
          <p:cNvPr id="18" name="Text Placeholder 17">
            <a:extLst>
              <a:ext uri="{FF2B5EF4-FFF2-40B4-BE49-F238E27FC236}">
                <a16:creationId xmlns:a16="http://schemas.microsoft.com/office/drawing/2014/main" id="{7C815302-58BA-544A-A70E-11B5AE7C074B}"/>
              </a:ext>
            </a:extLst>
          </p:cNvPr>
          <p:cNvSpPr>
            <a:spLocks noGrp="1"/>
          </p:cNvSpPr>
          <p:nvPr>
            <p:ph type="body" sz="quarter" idx="14" hasCustomPrompt="1"/>
          </p:nvPr>
        </p:nvSpPr>
        <p:spPr>
          <a:xfrm>
            <a:off x="344487" y="2083532"/>
            <a:ext cx="2608263"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1</a:t>
            </a:r>
          </a:p>
        </p:txBody>
      </p:sp>
      <p:sp>
        <p:nvSpPr>
          <p:cNvPr id="22" name="Text Placeholder 21">
            <a:extLst>
              <a:ext uri="{FF2B5EF4-FFF2-40B4-BE49-F238E27FC236}">
                <a16:creationId xmlns:a16="http://schemas.microsoft.com/office/drawing/2014/main" id="{8E5A713F-3F9A-164E-8906-908A2E37AEDC}"/>
              </a:ext>
            </a:extLst>
          </p:cNvPr>
          <p:cNvSpPr>
            <a:spLocks noGrp="1"/>
          </p:cNvSpPr>
          <p:nvPr>
            <p:ph type="body" sz="quarter" idx="15" hasCustomPrompt="1"/>
          </p:nvPr>
        </p:nvSpPr>
        <p:spPr>
          <a:xfrm>
            <a:off x="3238501" y="2082928"/>
            <a:ext cx="2608263"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2</a:t>
            </a:r>
          </a:p>
        </p:txBody>
      </p:sp>
      <p:sp>
        <p:nvSpPr>
          <p:cNvPr id="24" name="Text Placeholder 23">
            <a:extLst>
              <a:ext uri="{FF2B5EF4-FFF2-40B4-BE49-F238E27FC236}">
                <a16:creationId xmlns:a16="http://schemas.microsoft.com/office/drawing/2014/main" id="{52B11054-EA62-C241-B60E-B5FC645F961F}"/>
              </a:ext>
            </a:extLst>
          </p:cNvPr>
          <p:cNvSpPr>
            <a:spLocks noGrp="1"/>
          </p:cNvSpPr>
          <p:nvPr>
            <p:ph type="body" sz="quarter" idx="16" hasCustomPrompt="1"/>
          </p:nvPr>
        </p:nvSpPr>
        <p:spPr>
          <a:xfrm>
            <a:off x="6096001" y="2082928"/>
            <a:ext cx="2608307"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3</a:t>
            </a:r>
          </a:p>
        </p:txBody>
      </p:sp>
      <p:sp>
        <p:nvSpPr>
          <p:cNvPr id="26" name="Text Placeholder 25">
            <a:extLst>
              <a:ext uri="{FF2B5EF4-FFF2-40B4-BE49-F238E27FC236}">
                <a16:creationId xmlns:a16="http://schemas.microsoft.com/office/drawing/2014/main" id="{5F174BBE-E3FD-3243-B5B9-46D5793B72E1}"/>
              </a:ext>
            </a:extLst>
          </p:cNvPr>
          <p:cNvSpPr>
            <a:spLocks noGrp="1"/>
          </p:cNvSpPr>
          <p:nvPr>
            <p:ph type="body" sz="quarter" idx="17" hasCustomPrompt="1"/>
          </p:nvPr>
        </p:nvSpPr>
        <p:spPr>
          <a:xfrm>
            <a:off x="8972550" y="2082928"/>
            <a:ext cx="2608322" cy="292388"/>
          </a:xfrm>
        </p:spPr>
        <p:txBody>
          <a:bodyPr vert="horz" lIns="0" tIns="0" rIns="0" bIns="0" rtlCol="0">
            <a:spAutoFit/>
          </a:bodyPr>
          <a:lstStyle>
            <a:lvl1pPr marL="0" indent="0">
              <a:buNone/>
              <a:defRPr lang="en-US" sz="1900" kern="1200" dirty="0">
                <a:ln w="3175">
                  <a:noFill/>
                </a:ln>
                <a:solidFill>
                  <a:schemeClr val="tx2"/>
                </a:solidFill>
                <a:latin typeface="+mn-lt"/>
                <a:ea typeface="+mn-ea"/>
                <a:cs typeface="+mn-cs"/>
              </a:defRPr>
            </a:lvl1pPr>
          </a:lstStyle>
          <a:p>
            <a:pPr marL="0" lvl="0" indent="0" algn="l" defTabSz="914400" rtl="0" eaLnBrk="1" fontAlgn="base" latinLnBrk="0" hangingPunct="1">
              <a:lnSpc>
                <a:spcPct val="100000"/>
              </a:lnSpc>
              <a:spcBef>
                <a:spcPts val="0"/>
              </a:spcBef>
              <a:spcAft>
                <a:spcPts val="1500"/>
              </a:spcAft>
              <a:buClr>
                <a:schemeClr val="tx2"/>
              </a:buClr>
              <a:buFont typeface="Arial" panose="020B0604020202020204" pitchFamily="34" charset="0"/>
              <a:buNone/>
            </a:pPr>
            <a:r>
              <a:rPr lang="en-US"/>
              <a:t>Column Header 4</a:t>
            </a:r>
          </a:p>
        </p:txBody>
      </p:sp>
      <p:sp>
        <p:nvSpPr>
          <p:cNvPr id="28" name="Text Placeholder 27">
            <a:extLst>
              <a:ext uri="{FF2B5EF4-FFF2-40B4-BE49-F238E27FC236}">
                <a16:creationId xmlns:a16="http://schemas.microsoft.com/office/drawing/2014/main" id="{C0184701-AA4C-194F-A41C-3F1116AD556C}"/>
              </a:ext>
            </a:extLst>
          </p:cNvPr>
          <p:cNvSpPr>
            <a:spLocks noGrp="1"/>
          </p:cNvSpPr>
          <p:nvPr>
            <p:ph type="body" sz="quarter" idx="18"/>
          </p:nvPr>
        </p:nvSpPr>
        <p:spPr>
          <a:xfrm>
            <a:off x="3241239" y="2430401"/>
            <a:ext cx="2605524"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0" name="Text Placeholder 29">
            <a:extLst>
              <a:ext uri="{FF2B5EF4-FFF2-40B4-BE49-F238E27FC236}">
                <a16:creationId xmlns:a16="http://schemas.microsoft.com/office/drawing/2014/main" id="{34FDDF5D-3009-854F-8EE1-970F47DC067C}"/>
              </a:ext>
            </a:extLst>
          </p:cNvPr>
          <p:cNvSpPr>
            <a:spLocks noGrp="1"/>
          </p:cNvSpPr>
          <p:nvPr>
            <p:ph type="body" sz="quarter" idx="19"/>
          </p:nvPr>
        </p:nvSpPr>
        <p:spPr>
          <a:xfrm>
            <a:off x="6099204" y="2430401"/>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32" name="Text Placeholder 31">
            <a:extLst>
              <a:ext uri="{FF2B5EF4-FFF2-40B4-BE49-F238E27FC236}">
                <a16:creationId xmlns:a16="http://schemas.microsoft.com/office/drawing/2014/main" id="{A7E979D6-BADA-DD44-B570-65D20DD14190}"/>
              </a:ext>
            </a:extLst>
          </p:cNvPr>
          <p:cNvSpPr>
            <a:spLocks noGrp="1"/>
          </p:cNvSpPr>
          <p:nvPr>
            <p:ph type="body" sz="quarter" idx="20"/>
          </p:nvPr>
        </p:nvSpPr>
        <p:spPr>
          <a:xfrm>
            <a:off x="8976204" y="2430401"/>
            <a:ext cx="2604669" cy="2021066"/>
          </a:xfrm>
        </p:spPr>
        <p:txBody>
          <a:bodyPr lIns="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pic>
        <p:nvPicPr>
          <p:cNvPr id="17" name="Graphic 16">
            <a:extLst>
              <a:ext uri="{FF2B5EF4-FFF2-40B4-BE49-F238E27FC236}">
                <a16:creationId xmlns:a16="http://schemas.microsoft.com/office/drawing/2014/main" id="{6D7C4D85-1130-354D-9FB2-15A75E2C9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20" name="Footer Placeholder 4">
            <a:extLst>
              <a:ext uri="{FF2B5EF4-FFF2-40B4-BE49-F238E27FC236}">
                <a16:creationId xmlns:a16="http://schemas.microsoft.com/office/drawing/2014/main" id="{0E676B79-96D9-E445-8ECA-D492E74A78C3}"/>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21" name="Slide Number Placeholder 5">
            <a:extLst>
              <a:ext uri="{FF2B5EF4-FFF2-40B4-BE49-F238E27FC236}">
                <a16:creationId xmlns:a16="http://schemas.microsoft.com/office/drawing/2014/main" id="{C4B45379-7E83-7142-A621-344CBEDEFAB2}"/>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60246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2884396-8B33-D54E-9D5C-8DF3AC22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8" name="Footer Placeholder 4">
            <a:extLst>
              <a:ext uri="{FF2B5EF4-FFF2-40B4-BE49-F238E27FC236}">
                <a16:creationId xmlns:a16="http://schemas.microsoft.com/office/drawing/2014/main" id="{D8E8B6FE-1EA1-4A45-8B59-C7565AB84AF4}"/>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2E51BDC4-21D2-2742-B5B2-528B8B14F91A}"/>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780552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Full Screen w PostIts 0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21AA0E-9E2E-CD48-B732-33823216CA71}"/>
              </a:ext>
            </a:extLst>
          </p:cNvPr>
          <p:cNvSpPr>
            <a:spLocks noGrp="1"/>
          </p:cNvSpPr>
          <p:nvPr>
            <p:ph type="pic" sz="quarter" idx="12"/>
          </p:nvPr>
        </p:nvSpPr>
        <p:spPr bwMode="white">
          <a:xfrm>
            <a:off x="0" y="0"/>
            <a:ext cx="12193524"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to add picture</a:t>
            </a:r>
          </a:p>
        </p:txBody>
      </p:sp>
      <p:sp>
        <p:nvSpPr>
          <p:cNvPr id="13" name="Title 12">
            <a:extLst>
              <a:ext uri="{FF2B5EF4-FFF2-40B4-BE49-F238E27FC236}">
                <a16:creationId xmlns:a16="http://schemas.microsoft.com/office/drawing/2014/main" id="{58C4667B-36E6-384D-9236-5ED44E3130B6}"/>
              </a:ext>
            </a:extLst>
          </p:cNvPr>
          <p:cNvSpPr>
            <a:spLocks noGrp="1"/>
          </p:cNvSpPr>
          <p:nvPr>
            <p:ph type="title"/>
          </p:nvPr>
        </p:nvSpPr>
        <p:spPr>
          <a:xfrm>
            <a:off x="360426" y="365760"/>
            <a:ext cx="2878074" cy="2034540"/>
          </a:xfrm>
          <a:solidFill>
            <a:schemeClr val="accent4"/>
          </a:solidFill>
          <a:ln w="12700">
            <a:noFill/>
          </a:ln>
        </p:spPr>
        <p:txBody>
          <a:bodyPr vert="horz" lIns="228600" tIns="155448" rIns="329184" bIns="155448" rtlCol="0" anchor="t" anchorCtr="0">
            <a:noAutofit/>
          </a:bodyPr>
          <a:lstStyle>
            <a:lvl1pPr>
              <a:defRPr lang="en-US" dirty="0">
                <a:ln w="9525">
                  <a:noFill/>
                </a:ln>
                <a:solidFill>
                  <a:schemeClr val="bg1"/>
                </a:solidFill>
              </a:defRPr>
            </a:lvl1pPr>
          </a:lstStyle>
          <a:p>
            <a:pPr marL="0" lvl="0" indent="0">
              <a:spcAft>
                <a:spcPts val="1500"/>
              </a:spcAft>
              <a:buFont typeface="Arial" panose="020B0604020202020204" pitchFamily="34" charset="0"/>
            </a:pPr>
            <a:r>
              <a:rPr lang="en-US"/>
              <a:t>Click to edit Master title style</a:t>
            </a:r>
          </a:p>
        </p:txBody>
      </p:sp>
      <p:sp>
        <p:nvSpPr>
          <p:cNvPr id="10" name="Content Placeholder 4">
            <a:extLst>
              <a:ext uri="{FF2B5EF4-FFF2-40B4-BE49-F238E27FC236}">
                <a16:creationId xmlns:a16="http://schemas.microsoft.com/office/drawing/2014/main" id="{B3DF85A6-1AD2-4BCB-AAB5-75DBE64F6165}"/>
              </a:ext>
            </a:extLst>
          </p:cNvPr>
          <p:cNvSpPr>
            <a:spLocks noGrp="1"/>
          </p:cNvSpPr>
          <p:nvPr>
            <p:ph sz="quarter" idx="13"/>
          </p:nvPr>
        </p:nvSpPr>
        <p:spPr>
          <a:xfrm>
            <a:off x="3238500" y="2400300"/>
            <a:ext cx="2857500" cy="2057400"/>
          </a:xfrm>
          <a:solidFill>
            <a:schemeClr val="bg1"/>
          </a:solidFill>
        </p:spPr>
        <p:txBody>
          <a:bodyPr tIns="13716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C8644A06-73D5-2D47-B994-49E6117E38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A30F2A19-5020-714F-93CC-134F12BEE21C}"/>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E03C7475-E793-9548-BDDF-C0057ED09699}"/>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3568703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_Full Screen w PostIts 0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21AA0E-9E2E-CD48-B732-33823216CA71}"/>
              </a:ext>
            </a:extLst>
          </p:cNvPr>
          <p:cNvSpPr>
            <a:spLocks noGrp="1"/>
          </p:cNvSpPr>
          <p:nvPr>
            <p:ph type="pic" sz="quarter" idx="12"/>
          </p:nvPr>
        </p:nvSpPr>
        <p:spPr bwMode="white">
          <a:xfrm>
            <a:off x="0" y="0"/>
            <a:ext cx="12193524" cy="6858000"/>
          </a:xfrm>
          <a:solidFill>
            <a:schemeClr val="bg1">
              <a:lumMod val="75000"/>
            </a:schemeClr>
          </a:solidFill>
        </p:spPr>
        <p:txBody>
          <a:bodyPr vert="horz" lIns="365760" tIns="0" rIns="0" bIns="0" rtlCol="0">
            <a:noAutofit/>
          </a:bodyPr>
          <a:lstStyle>
            <a:lvl1pPr>
              <a:defRPr lang="en-US" dirty="0"/>
            </a:lvl1pPr>
          </a:lstStyle>
          <a:p>
            <a:pPr marR="0" lvl="0" fontAlgn="auto">
              <a:buSzTx/>
              <a:tabLst/>
            </a:pPr>
            <a:r>
              <a:rPr lang="en-US"/>
              <a:t>Click icon to add picture</a:t>
            </a:r>
          </a:p>
        </p:txBody>
      </p:sp>
      <p:sp>
        <p:nvSpPr>
          <p:cNvPr id="13" name="Title 12">
            <a:extLst>
              <a:ext uri="{FF2B5EF4-FFF2-40B4-BE49-F238E27FC236}">
                <a16:creationId xmlns:a16="http://schemas.microsoft.com/office/drawing/2014/main" id="{58C4667B-36E6-384D-9236-5ED44E3130B6}"/>
              </a:ext>
            </a:extLst>
          </p:cNvPr>
          <p:cNvSpPr>
            <a:spLocks noGrp="1"/>
          </p:cNvSpPr>
          <p:nvPr>
            <p:ph type="title"/>
          </p:nvPr>
        </p:nvSpPr>
        <p:spPr>
          <a:xfrm>
            <a:off x="6094476" y="365760"/>
            <a:ext cx="2878074" cy="2034540"/>
          </a:xfrm>
          <a:solidFill>
            <a:schemeClr val="accent4"/>
          </a:solidFill>
          <a:ln w="12700">
            <a:noFill/>
          </a:ln>
        </p:spPr>
        <p:txBody>
          <a:bodyPr vert="horz" lIns="228600" tIns="155448" rIns="329184" bIns="155448" rtlCol="0" anchor="t" anchorCtr="0">
            <a:noAutofit/>
          </a:bodyPr>
          <a:lstStyle>
            <a:lvl1pPr>
              <a:defRPr lang="en-US" dirty="0">
                <a:ln w="9525">
                  <a:noFill/>
                </a:ln>
                <a:solidFill>
                  <a:schemeClr val="bg1"/>
                </a:solidFill>
              </a:defRPr>
            </a:lvl1pPr>
          </a:lstStyle>
          <a:p>
            <a:pPr marL="0" lvl="0" indent="0">
              <a:spcAft>
                <a:spcPts val="1500"/>
              </a:spcAft>
              <a:buFont typeface="Arial" panose="020B0604020202020204" pitchFamily="34" charset="0"/>
            </a:pPr>
            <a:r>
              <a:rPr lang="en-US"/>
              <a:t>Click to edit Master title style</a:t>
            </a:r>
          </a:p>
        </p:txBody>
      </p:sp>
      <p:sp>
        <p:nvSpPr>
          <p:cNvPr id="10" name="Content Placeholder 4">
            <a:extLst>
              <a:ext uri="{FF2B5EF4-FFF2-40B4-BE49-F238E27FC236}">
                <a16:creationId xmlns:a16="http://schemas.microsoft.com/office/drawing/2014/main" id="{DE114E42-B9CD-419F-AF34-28A5B96009CA}"/>
              </a:ext>
            </a:extLst>
          </p:cNvPr>
          <p:cNvSpPr>
            <a:spLocks noGrp="1"/>
          </p:cNvSpPr>
          <p:nvPr>
            <p:ph sz="quarter" idx="13"/>
          </p:nvPr>
        </p:nvSpPr>
        <p:spPr>
          <a:xfrm>
            <a:off x="8972550" y="2400300"/>
            <a:ext cx="2857500" cy="2057400"/>
          </a:xfrm>
          <a:solidFill>
            <a:schemeClr val="bg1"/>
          </a:solidFill>
        </p:spPr>
        <p:txBody>
          <a:bodyPr tIns="13716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F2ABCBA4-78C1-204D-8770-053BDD4227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1" name="Footer Placeholder 4">
            <a:extLst>
              <a:ext uri="{FF2B5EF4-FFF2-40B4-BE49-F238E27FC236}">
                <a16:creationId xmlns:a16="http://schemas.microsoft.com/office/drawing/2014/main" id="{8644948A-80FF-B34D-B66B-15D71EBED9B9}"/>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A90C47F5-8F80-E74B-BD16-237A93C32400}"/>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1021460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4EAD06-EE63-1C40-A92B-C658E4897F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pic>
        <p:nvPicPr>
          <p:cNvPr id="10" name="Graphic 9">
            <a:extLst>
              <a:ext uri="{FF2B5EF4-FFF2-40B4-BE49-F238E27FC236}">
                <a16:creationId xmlns:a16="http://schemas.microsoft.com/office/drawing/2014/main" id="{A6C1FFB7-434C-084B-B199-F727E2E4B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35800" y="0"/>
            <a:ext cx="5156200" cy="6858000"/>
          </a:xfrm>
          <a:prstGeom prst="rect">
            <a:avLst/>
          </a:prstGeom>
        </p:spPr>
      </p:pic>
      <p:sp>
        <p:nvSpPr>
          <p:cNvPr id="7" name="Title 1">
            <a:extLst>
              <a:ext uri="{FF2B5EF4-FFF2-40B4-BE49-F238E27FC236}">
                <a16:creationId xmlns:a16="http://schemas.microsoft.com/office/drawing/2014/main" id="{5EE9E289-22EA-784C-A193-990DBDF1BB84}"/>
              </a:ext>
            </a:extLst>
          </p:cNvPr>
          <p:cNvSpPr>
            <a:spLocks noGrp="1"/>
          </p:cNvSpPr>
          <p:nvPr>
            <p:ph type="ctrTitle" hasCustomPrompt="1"/>
          </p:nvPr>
        </p:nvSpPr>
        <p:spPr>
          <a:xfrm>
            <a:off x="323545" y="238299"/>
            <a:ext cx="7141464" cy="2198935"/>
          </a:xfrm>
          <a:prstGeom prst="rect">
            <a:avLst/>
          </a:prstGeom>
        </p:spPr>
        <p:txBody>
          <a:bodyPr lIns="0" tIns="0" rIns="0" bIns="0" anchor="b" anchorCtr="0">
            <a:spAutoFit/>
          </a:bodyPr>
          <a:lstStyle>
            <a:lvl1pPr algn="l" fontAlgn="b">
              <a:lnSpc>
                <a:spcPct val="112000"/>
              </a:lnSpc>
              <a:defRPr sz="4500">
                <a:solidFill>
                  <a:schemeClr val="tx2"/>
                </a:solidFill>
              </a:defRPr>
            </a:lvl1pPr>
          </a:lstStyle>
          <a:p>
            <a:r>
              <a:rPr lang="en-US"/>
              <a:t>Title with</a:t>
            </a:r>
            <a:br>
              <a:rPr lang="en-US"/>
            </a:br>
            <a:r>
              <a:rPr lang="en-US"/>
              <a:t>multiple lines</a:t>
            </a:r>
            <a:br>
              <a:rPr lang="en-US"/>
            </a:br>
            <a:r>
              <a:rPr lang="en-US"/>
              <a:t>here</a:t>
            </a:r>
          </a:p>
        </p:txBody>
      </p:sp>
      <p:sp>
        <p:nvSpPr>
          <p:cNvPr id="9" name="Subtitle 2">
            <a:extLst>
              <a:ext uri="{FF2B5EF4-FFF2-40B4-BE49-F238E27FC236}">
                <a16:creationId xmlns:a16="http://schemas.microsoft.com/office/drawing/2014/main" id="{F07BFDF9-3BC9-8446-818B-3999A74272B7}"/>
              </a:ext>
            </a:extLst>
          </p:cNvPr>
          <p:cNvSpPr>
            <a:spLocks noGrp="1"/>
          </p:cNvSpPr>
          <p:nvPr>
            <p:ph type="subTitle" idx="1" hasCustomPrompt="1"/>
          </p:nvPr>
        </p:nvSpPr>
        <p:spPr>
          <a:xfrm>
            <a:off x="338658" y="2513255"/>
            <a:ext cx="7141464" cy="400110"/>
          </a:xfrm>
          <a:prstGeom prst="rect">
            <a:avLst/>
          </a:prstGeom>
        </p:spPr>
        <p:txBody>
          <a:bodyPr lIns="0" tIns="0" rIns="0" bIns="0" anchor="t">
            <a:spAutoFit/>
          </a:bodyPr>
          <a:lstStyle>
            <a:lvl1pPr marL="0" indent="0" algn="l">
              <a:buNone/>
              <a:defRPr sz="2600">
                <a:ln>
                  <a:noFill/>
                </a:l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Date/subtitle goes here</a:t>
            </a:r>
          </a:p>
        </p:txBody>
      </p:sp>
      <p:sp>
        <p:nvSpPr>
          <p:cNvPr id="11" name="Text Placeholder 16">
            <a:extLst>
              <a:ext uri="{FF2B5EF4-FFF2-40B4-BE49-F238E27FC236}">
                <a16:creationId xmlns:a16="http://schemas.microsoft.com/office/drawing/2014/main" id="{249162FD-3123-6E49-96E8-448685A8D0E6}"/>
              </a:ext>
            </a:extLst>
          </p:cNvPr>
          <p:cNvSpPr>
            <a:spLocks noGrp="1"/>
          </p:cNvSpPr>
          <p:nvPr>
            <p:ph type="body" sz="quarter" idx="10" hasCustomPrompt="1"/>
          </p:nvPr>
        </p:nvSpPr>
        <p:spPr>
          <a:xfrm>
            <a:off x="348870" y="4901789"/>
            <a:ext cx="5686425" cy="461665"/>
          </a:xfrm>
          <a:prstGeom prst="rect">
            <a:avLst/>
          </a:prstGeom>
        </p:spPr>
        <p:txBody>
          <a:bodyPr lIns="0" tIns="0" rIns="0" bIns="0">
            <a:spAutoFit/>
          </a:bodyPr>
          <a:lstStyle>
            <a:lvl1pPr marL="0" indent="0">
              <a:spcBef>
                <a:spcPts val="0"/>
              </a:spcBef>
              <a:buNone/>
              <a:defRPr/>
            </a:lvl1pPr>
          </a:lstStyle>
          <a:p>
            <a:pPr lvl="0"/>
            <a:r>
              <a:rPr lang="en-US"/>
              <a:t>Name goes here</a:t>
            </a:r>
            <a:br>
              <a:rPr lang="en-US"/>
            </a:br>
            <a:r>
              <a:rPr lang="en-US"/>
              <a:t>Position goes here</a:t>
            </a:r>
          </a:p>
        </p:txBody>
      </p:sp>
    </p:spTree>
    <p:extLst>
      <p:ext uri="{BB962C8B-B14F-4D97-AF65-F5344CB8AC3E}">
        <p14:creationId xmlns:p14="http://schemas.microsoft.com/office/powerpoint/2010/main" val="1383072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EB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9A90C7-9D7B-A646-8F2F-D8E6C28659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pic>
        <p:nvPicPr>
          <p:cNvPr id="10" name="Graphic 9">
            <a:extLst>
              <a:ext uri="{FF2B5EF4-FFF2-40B4-BE49-F238E27FC236}">
                <a16:creationId xmlns:a16="http://schemas.microsoft.com/office/drawing/2014/main" id="{6BFD6596-E3A5-F44B-AB83-152512C77A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35800" y="0"/>
            <a:ext cx="5156200" cy="6858000"/>
          </a:xfrm>
          <a:prstGeom prst="rect">
            <a:avLst/>
          </a:prstGeom>
        </p:spPr>
      </p:pic>
      <p:sp>
        <p:nvSpPr>
          <p:cNvPr id="12" name="Title 1">
            <a:extLst>
              <a:ext uri="{FF2B5EF4-FFF2-40B4-BE49-F238E27FC236}">
                <a16:creationId xmlns:a16="http://schemas.microsoft.com/office/drawing/2014/main" id="{6ECEC14B-3312-E941-8AB7-85F266DD295D}"/>
              </a:ext>
            </a:extLst>
          </p:cNvPr>
          <p:cNvSpPr>
            <a:spLocks noGrp="1"/>
          </p:cNvSpPr>
          <p:nvPr>
            <p:ph type="ctrTitle" hasCustomPrompt="1"/>
          </p:nvPr>
        </p:nvSpPr>
        <p:spPr>
          <a:xfrm>
            <a:off x="323545" y="238299"/>
            <a:ext cx="7141464" cy="2198935"/>
          </a:xfrm>
          <a:prstGeom prst="rect">
            <a:avLst/>
          </a:prstGeom>
        </p:spPr>
        <p:txBody>
          <a:bodyPr lIns="0" tIns="0" rIns="0" bIns="0" anchor="b" anchorCtr="0">
            <a:spAutoFit/>
          </a:bodyPr>
          <a:lstStyle>
            <a:lvl1pPr algn="l" fontAlgn="b">
              <a:lnSpc>
                <a:spcPct val="112000"/>
              </a:lnSpc>
              <a:defRPr sz="4500">
                <a:solidFill>
                  <a:schemeClr val="bg1"/>
                </a:solidFill>
              </a:defRPr>
            </a:lvl1pPr>
          </a:lstStyle>
          <a:p>
            <a:r>
              <a:rPr lang="en-US"/>
              <a:t>Title with</a:t>
            </a:r>
            <a:br>
              <a:rPr lang="en-US"/>
            </a:br>
            <a:r>
              <a:rPr lang="en-US"/>
              <a:t>multiple lines</a:t>
            </a:r>
            <a:br>
              <a:rPr lang="en-US"/>
            </a:br>
            <a:r>
              <a:rPr lang="en-US"/>
              <a:t>here</a:t>
            </a:r>
          </a:p>
        </p:txBody>
      </p:sp>
      <p:sp>
        <p:nvSpPr>
          <p:cNvPr id="13" name="Subtitle 2">
            <a:extLst>
              <a:ext uri="{FF2B5EF4-FFF2-40B4-BE49-F238E27FC236}">
                <a16:creationId xmlns:a16="http://schemas.microsoft.com/office/drawing/2014/main" id="{7AA35354-0685-FA4C-BEA2-905500A6DEE5}"/>
              </a:ext>
            </a:extLst>
          </p:cNvPr>
          <p:cNvSpPr>
            <a:spLocks noGrp="1"/>
          </p:cNvSpPr>
          <p:nvPr>
            <p:ph type="subTitle" idx="1" hasCustomPrompt="1"/>
          </p:nvPr>
        </p:nvSpPr>
        <p:spPr>
          <a:xfrm>
            <a:off x="338658" y="2513255"/>
            <a:ext cx="7141464" cy="400110"/>
          </a:xfrm>
          <a:prstGeom prst="rect">
            <a:avLst/>
          </a:prstGeom>
        </p:spPr>
        <p:txBody>
          <a:bodyPr lIns="0" tIns="0" rIns="0" bIns="0" anchor="t">
            <a:spAutoFit/>
          </a:bodyPr>
          <a:lstStyle>
            <a:lvl1pPr marL="0" indent="0" algn="l">
              <a:buNone/>
              <a:defRPr sz="260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Date/subtitle goes here</a:t>
            </a:r>
          </a:p>
        </p:txBody>
      </p:sp>
      <p:sp>
        <p:nvSpPr>
          <p:cNvPr id="14" name="Text Placeholder 16">
            <a:extLst>
              <a:ext uri="{FF2B5EF4-FFF2-40B4-BE49-F238E27FC236}">
                <a16:creationId xmlns:a16="http://schemas.microsoft.com/office/drawing/2014/main" id="{2968C323-10BA-3F4F-90A6-9A79E5FF2F52}"/>
              </a:ext>
            </a:extLst>
          </p:cNvPr>
          <p:cNvSpPr>
            <a:spLocks noGrp="1"/>
          </p:cNvSpPr>
          <p:nvPr>
            <p:ph type="body" sz="quarter" idx="10" hasCustomPrompt="1"/>
          </p:nvPr>
        </p:nvSpPr>
        <p:spPr>
          <a:xfrm>
            <a:off x="348870" y="4901789"/>
            <a:ext cx="5686425" cy="461665"/>
          </a:xfrm>
          <a:prstGeom prst="rect">
            <a:avLst/>
          </a:prstGeom>
        </p:spPr>
        <p:txBody>
          <a:bodyPr lIns="0" tIns="0" rIns="0" bIns="0">
            <a:spAutoFit/>
          </a:bodyPr>
          <a:lstStyle>
            <a:lvl1pPr marL="0" indent="0">
              <a:spcBef>
                <a:spcPts val="0"/>
              </a:spcBef>
              <a:buNone/>
              <a:defRPr>
                <a:solidFill>
                  <a:schemeClr val="bg1"/>
                </a:solidFill>
              </a:defRPr>
            </a:lvl1pPr>
          </a:lstStyle>
          <a:p>
            <a:pPr lvl="0"/>
            <a:r>
              <a:rPr lang="en-US"/>
              <a:t>Name goes here</a:t>
            </a:r>
            <a:br>
              <a:rPr lang="en-US"/>
            </a:br>
            <a:r>
              <a:rPr lang="en-US"/>
              <a:t>Position goes here</a:t>
            </a:r>
          </a:p>
        </p:txBody>
      </p:sp>
    </p:spTree>
    <p:extLst>
      <p:ext uri="{BB962C8B-B14F-4D97-AF65-F5344CB8AC3E}">
        <p14:creationId xmlns:p14="http://schemas.microsoft.com/office/powerpoint/2010/main" val="300501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BBC34D-BFF3-2949-8EA5-E9FF8A3B72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pic>
        <p:nvPicPr>
          <p:cNvPr id="12" name="Graphic 11">
            <a:extLst>
              <a:ext uri="{FF2B5EF4-FFF2-40B4-BE49-F238E27FC236}">
                <a16:creationId xmlns:a16="http://schemas.microsoft.com/office/drawing/2014/main" id="{56D6CE03-A357-4F48-9540-C70336DEB7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35800" y="0"/>
            <a:ext cx="5156200" cy="6858000"/>
          </a:xfrm>
          <a:prstGeom prst="rect">
            <a:avLst/>
          </a:prstGeom>
        </p:spPr>
      </p:pic>
      <p:sp>
        <p:nvSpPr>
          <p:cNvPr id="7" name="Title 1">
            <a:extLst>
              <a:ext uri="{FF2B5EF4-FFF2-40B4-BE49-F238E27FC236}">
                <a16:creationId xmlns:a16="http://schemas.microsoft.com/office/drawing/2014/main" id="{5FAF0DBB-E02D-B147-B4A6-7F79832F3052}"/>
              </a:ext>
            </a:extLst>
          </p:cNvPr>
          <p:cNvSpPr>
            <a:spLocks noGrp="1"/>
          </p:cNvSpPr>
          <p:nvPr>
            <p:ph type="ctrTitle" hasCustomPrompt="1"/>
          </p:nvPr>
        </p:nvSpPr>
        <p:spPr>
          <a:xfrm>
            <a:off x="323545" y="238299"/>
            <a:ext cx="7141464" cy="2198935"/>
          </a:xfrm>
          <a:prstGeom prst="rect">
            <a:avLst/>
          </a:prstGeom>
        </p:spPr>
        <p:txBody>
          <a:bodyPr lIns="0" tIns="0" rIns="0" bIns="0" anchor="b" anchorCtr="0">
            <a:spAutoFit/>
          </a:bodyPr>
          <a:lstStyle>
            <a:lvl1pPr algn="l" fontAlgn="b">
              <a:lnSpc>
                <a:spcPct val="112000"/>
              </a:lnSpc>
              <a:defRPr sz="4500">
                <a:solidFill>
                  <a:schemeClr val="tx2"/>
                </a:solidFill>
              </a:defRPr>
            </a:lvl1pPr>
          </a:lstStyle>
          <a:p>
            <a:r>
              <a:rPr lang="en-US"/>
              <a:t>Title with</a:t>
            </a:r>
            <a:br>
              <a:rPr lang="en-US"/>
            </a:br>
            <a:r>
              <a:rPr lang="en-US"/>
              <a:t>multiple lines</a:t>
            </a:r>
            <a:br>
              <a:rPr lang="en-US"/>
            </a:br>
            <a:r>
              <a:rPr lang="en-US"/>
              <a:t>here</a:t>
            </a:r>
          </a:p>
        </p:txBody>
      </p:sp>
      <p:sp>
        <p:nvSpPr>
          <p:cNvPr id="8" name="Subtitle 2">
            <a:extLst>
              <a:ext uri="{FF2B5EF4-FFF2-40B4-BE49-F238E27FC236}">
                <a16:creationId xmlns:a16="http://schemas.microsoft.com/office/drawing/2014/main" id="{EBF8E17E-50A5-2844-8F3E-CC055D9F84C1}"/>
              </a:ext>
            </a:extLst>
          </p:cNvPr>
          <p:cNvSpPr>
            <a:spLocks noGrp="1"/>
          </p:cNvSpPr>
          <p:nvPr>
            <p:ph type="subTitle" idx="1" hasCustomPrompt="1"/>
          </p:nvPr>
        </p:nvSpPr>
        <p:spPr>
          <a:xfrm>
            <a:off x="338658" y="2513255"/>
            <a:ext cx="7141464" cy="400110"/>
          </a:xfrm>
          <a:prstGeom prst="rect">
            <a:avLst/>
          </a:prstGeom>
        </p:spPr>
        <p:txBody>
          <a:bodyPr lIns="0" tIns="0" rIns="0" bIns="0" anchor="t">
            <a:spAutoFit/>
          </a:bodyPr>
          <a:lstStyle>
            <a:lvl1pPr marL="0" indent="0" algn="l">
              <a:buNone/>
              <a:defRPr sz="2600">
                <a:ln>
                  <a:noFill/>
                </a:l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Date/subtitle goes here</a:t>
            </a:r>
          </a:p>
        </p:txBody>
      </p:sp>
      <p:sp>
        <p:nvSpPr>
          <p:cNvPr id="10" name="Text Placeholder 16">
            <a:extLst>
              <a:ext uri="{FF2B5EF4-FFF2-40B4-BE49-F238E27FC236}">
                <a16:creationId xmlns:a16="http://schemas.microsoft.com/office/drawing/2014/main" id="{3D65B2ED-28C3-8242-9EA6-D9E2ADF4D649}"/>
              </a:ext>
            </a:extLst>
          </p:cNvPr>
          <p:cNvSpPr>
            <a:spLocks noGrp="1"/>
          </p:cNvSpPr>
          <p:nvPr>
            <p:ph type="body" sz="quarter" idx="10" hasCustomPrompt="1"/>
          </p:nvPr>
        </p:nvSpPr>
        <p:spPr>
          <a:xfrm>
            <a:off x="348870" y="4901789"/>
            <a:ext cx="5686425" cy="461665"/>
          </a:xfrm>
          <a:prstGeom prst="rect">
            <a:avLst/>
          </a:prstGeom>
        </p:spPr>
        <p:txBody>
          <a:bodyPr lIns="0" tIns="0" rIns="0" bIns="0">
            <a:spAutoFit/>
          </a:bodyPr>
          <a:lstStyle>
            <a:lvl1pPr marL="0" indent="0">
              <a:spcBef>
                <a:spcPts val="0"/>
              </a:spcBef>
              <a:buNone/>
              <a:defRPr/>
            </a:lvl1pPr>
          </a:lstStyle>
          <a:p>
            <a:pPr lvl="0"/>
            <a:r>
              <a:rPr lang="en-US"/>
              <a:t>Name goes here</a:t>
            </a:r>
            <a:br>
              <a:rPr lang="en-US"/>
            </a:br>
            <a:r>
              <a:rPr lang="en-US"/>
              <a:t>Position goes here</a:t>
            </a:r>
          </a:p>
        </p:txBody>
      </p:sp>
    </p:spTree>
    <p:extLst>
      <p:ext uri="{BB962C8B-B14F-4D97-AF65-F5344CB8AC3E}">
        <p14:creationId xmlns:p14="http://schemas.microsoft.com/office/powerpoint/2010/main" val="798878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Solving Together Maze">
    <p:bg>
      <p:bgPr>
        <a:solidFill>
          <a:srgbClr val="EB0000"/>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F1F1948-73FC-3C48-93C6-AA5E198A096E}"/>
              </a:ext>
            </a:extLst>
          </p:cNvPr>
          <p:cNvGrpSpPr/>
          <p:nvPr userDrawn="1"/>
        </p:nvGrpSpPr>
        <p:grpSpPr>
          <a:xfrm>
            <a:off x="5918200" y="3071813"/>
            <a:ext cx="2641601" cy="1677988"/>
            <a:chOff x="5918200" y="3071813"/>
            <a:chExt cx="2641601" cy="1677988"/>
          </a:xfrm>
        </p:grpSpPr>
        <p:sp>
          <p:nvSpPr>
            <p:cNvPr id="34" name="Freeform 13">
              <a:extLst>
                <a:ext uri="{FF2B5EF4-FFF2-40B4-BE49-F238E27FC236}">
                  <a16:creationId xmlns:a16="http://schemas.microsoft.com/office/drawing/2014/main" id="{C509C209-2ACE-494C-8A88-4FA66BFBCDDE}"/>
                </a:ext>
              </a:extLst>
            </p:cNvPr>
            <p:cNvSpPr>
              <a:spLocks/>
            </p:cNvSpPr>
            <p:nvPr userDrawn="1"/>
          </p:nvSpPr>
          <p:spPr bwMode="auto">
            <a:xfrm>
              <a:off x="7994650" y="4386263"/>
              <a:ext cx="179388" cy="363538"/>
            </a:xfrm>
            <a:custGeom>
              <a:avLst/>
              <a:gdLst>
                <a:gd name="T0" fmla="*/ 0 w 63"/>
                <a:gd name="T1" fmla="*/ 128 h 128"/>
                <a:gd name="T2" fmla="*/ 62 w 63"/>
                <a:gd name="T3" fmla="*/ 66 h 128"/>
                <a:gd name="T4" fmla="*/ 62 w 63"/>
                <a:gd name="T5" fmla="*/ 62 h 128"/>
                <a:gd name="T6" fmla="*/ 0 w 63"/>
                <a:gd name="T7" fmla="*/ 0 h 128"/>
              </a:gdLst>
              <a:ahLst/>
              <a:cxnLst>
                <a:cxn ang="0">
                  <a:pos x="T0" y="T1"/>
                </a:cxn>
                <a:cxn ang="0">
                  <a:pos x="T2" y="T3"/>
                </a:cxn>
                <a:cxn ang="0">
                  <a:pos x="T4" y="T5"/>
                </a:cxn>
                <a:cxn ang="0">
                  <a:pos x="T6" y="T7"/>
                </a:cxn>
              </a:cxnLst>
              <a:rect l="0" t="0" r="r" b="b"/>
              <a:pathLst>
                <a:path w="63" h="128">
                  <a:moveTo>
                    <a:pt x="0" y="128"/>
                  </a:moveTo>
                  <a:cubicBezTo>
                    <a:pt x="62" y="66"/>
                    <a:pt x="62" y="66"/>
                    <a:pt x="62" y="66"/>
                  </a:cubicBezTo>
                  <a:cubicBezTo>
                    <a:pt x="63" y="65"/>
                    <a:pt x="63" y="63"/>
                    <a:pt x="62" y="62"/>
                  </a:cubicBezTo>
                  <a:cubicBezTo>
                    <a:pt x="0" y="0"/>
                    <a:pt x="0" y="0"/>
                    <a:pt x="0" y="0"/>
                  </a:cubicBezTo>
                </a:path>
              </a:pathLst>
            </a:custGeom>
            <a:noFill/>
            <a:ln w="31750" cap="rnd">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33E8DBCA-408E-3F4C-8141-683F62581D7D}"/>
                </a:ext>
              </a:extLst>
            </p:cNvPr>
            <p:cNvSpPr>
              <a:spLocks/>
            </p:cNvSpPr>
            <p:nvPr userDrawn="1"/>
          </p:nvSpPr>
          <p:spPr bwMode="auto">
            <a:xfrm>
              <a:off x="7994650" y="3071813"/>
              <a:ext cx="179388" cy="363538"/>
            </a:xfrm>
            <a:custGeom>
              <a:avLst/>
              <a:gdLst>
                <a:gd name="T0" fmla="*/ 0 w 63"/>
                <a:gd name="T1" fmla="*/ 128 h 128"/>
                <a:gd name="T2" fmla="*/ 62 w 63"/>
                <a:gd name="T3" fmla="*/ 66 h 128"/>
                <a:gd name="T4" fmla="*/ 62 w 63"/>
                <a:gd name="T5" fmla="*/ 62 h 128"/>
                <a:gd name="T6" fmla="*/ 0 w 63"/>
                <a:gd name="T7" fmla="*/ 0 h 128"/>
              </a:gdLst>
              <a:ahLst/>
              <a:cxnLst>
                <a:cxn ang="0">
                  <a:pos x="T0" y="T1"/>
                </a:cxn>
                <a:cxn ang="0">
                  <a:pos x="T2" y="T3"/>
                </a:cxn>
                <a:cxn ang="0">
                  <a:pos x="T4" y="T5"/>
                </a:cxn>
                <a:cxn ang="0">
                  <a:pos x="T6" y="T7"/>
                </a:cxn>
              </a:cxnLst>
              <a:rect l="0" t="0" r="r" b="b"/>
              <a:pathLst>
                <a:path w="63" h="128">
                  <a:moveTo>
                    <a:pt x="0" y="128"/>
                  </a:moveTo>
                  <a:cubicBezTo>
                    <a:pt x="62" y="66"/>
                    <a:pt x="62" y="66"/>
                    <a:pt x="62" y="66"/>
                  </a:cubicBezTo>
                  <a:cubicBezTo>
                    <a:pt x="63" y="65"/>
                    <a:pt x="63" y="63"/>
                    <a:pt x="62" y="62"/>
                  </a:cubicBezTo>
                  <a:cubicBezTo>
                    <a:pt x="0" y="0"/>
                    <a:pt x="0" y="0"/>
                    <a:pt x="0" y="0"/>
                  </a:cubicBezTo>
                </a:path>
              </a:pathLst>
            </a:custGeom>
            <a:noFill/>
            <a:ln w="31750" cap="rnd">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F1E8D5F6-C646-B548-BA12-ECF203938AE6}"/>
                </a:ext>
              </a:extLst>
            </p:cNvPr>
            <p:cNvSpPr>
              <a:spLocks/>
            </p:cNvSpPr>
            <p:nvPr userDrawn="1"/>
          </p:nvSpPr>
          <p:spPr bwMode="auto">
            <a:xfrm>
              <a:off x="8380413" y="3462338"/>
              <a:ext cx="179388" cy="365125"/>
            </a:xfrm>
            <a:custGeom>
              <a:avLst/>
              <a:gdLst>
                <a:gd name="T0" fmla="*/ 0 w 63"/>
                <a:gd name="T1" fmla="*/ 128 h 128"/>
                <a:gd name="T2" fmla="*/ 62 w 63"/>
                <a:gd name="T3" fmla="*/ 67 h 128"/>
                <a:gd name="T4" fmla="*/ 62 w 63"/>
                <a:gd name="T5" fmla="*/ 62 h 128"/>
                <a:gd name="T6" fmla="*/ 0 w 63"/>
                <a:gd name="T7" fmla="*/ 0 h 128"/>
              </a:gdLst>
              <a:ahLst/>
              <a:cxnLst>
                <a:cxn ang="0">
                  <a:pos x="T0" y="T1"/>
                </a:cxn>
                <a:cxn ang="0">
                  <a:pos x="T2" y="T3"/>
                </a:cxn>
                <a:cxn ang="0">
                  <a:pos x="T4" y="T5"/>
                </a:cxn>
                <a:cxn ang="0">
                  <a:pos x="T6" y="T7"/>
                </a:cxn>
              </a:cxnLst>
              <a:rect l="0" t="0" r="r" b="b"/>
              <a:pathLst>
                <a:path w="63" h="128">
                  <a:moveTo>
                    <a:pt x="0" y="128"/>
                  </a:moveTo>
                  <a:cubicBezTo>
                    <a:pt x="62" y="67"/>
                    <a:pt x="62" y="67"/>
                    <a:pt x="62" y="67"/>
                  </a:cubicBezTo>
                  <a:cubicBezTo>
                    <a:pt x="63" y="65"/>
                    <a:pt x="63" y="63"/>
                    <a:pt x="62" y="62"/>
                  </a:cubicBezTo>
                  <a:cubicBezTo>
                    <a:pt x="0" y="0"/>
                    <a:pt x="0" y="0"/>
                    <a:pt x="0" y="0"/>
                  </a:cubicBezTo>
                </a:path>
              </a:pathLst>
            </a:custGeom>
            <a:noFill/>
            <a:ln w="31750" cap="rnd">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E9C681BB-783F-714B-9530-7C0C30EAC4CB}"/>
                </a:ext>
              </a:extLst>
            </p:cNvPr>
            <p:cNvSpPr>
              <a:spLocks/>
            </p:cNvSpPr>
            <p:nvPr userDrawn="1"/>
          </p:nvSpPr>
          <p:spPr bwMode="auto">
            <a:xfrm>
              <a:off x="8380413" y="3995738"/>
              <a:ext cx="179388" cy="363538"/>
            </a:xfrm>
            <a:custGeom>
              <a:avLst/>
              <a:gdLst>
                <a:gd name="T0" fmla="*/ 0 w 63"/>
                <a:gd name="T1" fmla="*/ 128 h 128"/>
                <a:gd name="T2" fmla="*/ 62 w 63"/>
                <a:gd name="T3" fmla="*/ 66 h 128"/>
                <a:gd name="T4" fmla="*/ 62 w 63"/>
                <a:gd name="T5" fmla="*/ 61 h 128"/>
                <a:gd name="T6" fmla="*/ 0 w 63"/>
                <a:gd name="T7" fmla="*/ 0 h 128"/>
              </a:gdLst>
              <a:ahLst/>
              <a:cxnLst>
                <a:cxn ang="0">
                  <a:pos x="T0" y="T1"/>
                </a:cxn>
                <a:cxn ang="0">
                  <a:pos x="T2" y="T3"/>
                </a:cxn>
                <a:cxn ang="0">
                  <a:pos x="T4" y="T5"/>
                </a:cxn>
                <a:cxn ang="0">
                  <a:pos x="T6" y="T7"/>
                </a:cxn>
              </a:cxnLst>
              <a:rect l="0" t="0" r="r" b="b"/>
              <a:pathLst>
                <a:path w="63" h="128">
                  <a:moveTo>
                    <a:pt x="0" y="128"/>
                  </a:moveTo>
                  <a:cubicBezTo>
                    <a:pt x="62" y="66"/>
                    <a:pt x="62" y="66"/>
                    <a:pt x="62" y="66"/>
                  </a:cubicBezTo>
                  <a:cubicBezTo>
                    <a:pt x="63" y="65"/>
                    <a:pt x="63" y="62"/>
                    <a:pt x="62" y="61"/>
                  </a:cubicBezTo>
                  <a:cubicBezTo>
                    <a:pt x="0" y="0"/>
                    <a:pt x="0" y="0"/>
                    <a:pt x="0" y="0"/>
                  </a:cubicBezTo>
                </a:path>
              </a:pathLst>
            </a:custGeom>
            <a:noFill/>
            <a:ln w="31750" cap="rnd">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F5C414DB-0F64-D440-B1EF-08F059F185CE}"/>
                </a:ext>
              </a:extLst>
            </p:cNvPr>
            <p:cNvSpPr>
              <a:spLocks/>
            </p:cNvSpPr>
            <p:nvPr userDrawn="1"/>
          </p:nvSpPr>
          <p:spPr bwMode="auto">
            <a:xfrm>
              <a:off x="5918200" y="3254375"/>
              <a:ext cx="2641600" cy="922338"/>
            </a:xfrm>
            <a:custGeom>
              <a:avLst/>
              <a:gdLst>
                <a:gd name="T0" fmla="*/ 929 w 929"/>
                <a:gd name="T1" fmla="*/ 324 h 324"/>
                <a:gd name="T2" fmla="*/ 724 w 929"/>
                <a:gd name="T3" fmla="*/ 324 h 324"/>
                <a:gd name="T4" fmla="*/ 655 w 929"/>
                <a:gd name="T5" fmla="*/ 295 h 324"/>
                <a:gd name="T6" fmla="*/ 430 w 929"/>
                <a:gd name="T7" fmla="*/ 69 h 324"/>
                <a:gd name="T8" fmla="*/ 263 w 929"/>
                <a:gd name="T9" fmla="*/ 0 h 324"/>
                <a:gd name="T10" fmla="*/ 0 w 929"/>
                <a:gd name="T11" fmla="*/ 0 h 324"/>
              </a:gdLst>
              <a:ahLst/>
              <a:cxnLst>
                <a:cxn ang="0">
                  <a:pos x="T0" y="T1"/>
                </a:cxn>
                <a:cxn ang="0">
                  <a:pos x="T2" y="T3"/>
                </a:cxn>
                <a:cxn ang="0">
                  <a:pos x="T4" y="T5"/>
                </a:cxn>
                <a:cxn ang="0">
                  <a:pos x="T6" y="T7"/>
                </a:cxn>
                <a:cxn ang="0">
                  <a:pos x="T8" y="T9"/>
                </a:cxn>
                <a:cxn ang="0">
                  <a:pos x="T10" y="T11"/>
                </a:cxn>
              </a:cxnLst>
              <a:rect l="0" t="0" r="r" b="b"/>
              <a:pathLst>
                <a:path w="929" h="324">
                  <a:moveTo>
                    <a:pt x="929" y="324"/>
                  </a:moveTo>
                  <a:cubicBezTo>
                    <a:pt x="724" y="324"/>
                    <a:pt x="724" y="324"/>
                    <a:pt x="724" y="324"/>
                  </a:cubicBezTo>
                  <a:cubicBezTo>
                    <a:pt x="698" y="324"/>
                    <a:pt x="674" y="313"/>
                    <a:pt x="655" y="295"/>
                  </a:cubicBezTo>
                  <a:cubicBezTo>
                    <a:pt x="430" y="69"/>
                    <a:pt x="430" y="69"/>
                    <a:pt x="430" y="69"/>
                  </a:cubicBezTo>
                  <a:cubicBezTo>
                    <a:pt x="385" y="25"/>
                    <a:pt x="326" y="0"/>
                    <a:pt x="263" y="0"/>
                  </a:cubicBezTo>
                  <a:cubicBezTo>
                    <a:pt x="0" y="0"/>
                    <a:pt x="0" y="0"/>
                    <a:pt x="0" y="0"/>
                  </a:cubicBez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049B9626-C834-0542-9B84-705ECE1CF6E7}"/>
                </a:ext>
              </a:extLst>
            </p:cNvPr>
            <p:cNvSpPr>
              <a:spLocks/>
            </p:cNvSpPr>
            <p:nvPr userDrawn="1"/>
          </p:nvSpPr>
          <p:spPr bwMode="auto">
            <a:xfrm>
              <a:off x="5918200" y="3644900"/>
              <a:ext cx="2255838" cy="923925"/>
            </a:xfrm>
            <a:custGeom>
              <a:avLst/>
              <a:gdLst>
                <a:gd name="T0" fmla="*/ 793 w 793"/>
                <a:gd name="T1" fmla="*/ 324 h 324"/>
                <a:gd name="T2" fmla="*/ 724 w 793"/>
                <a:gd name="T3" fmla="*/ 324 h 324"/>
                <a:gd name="T4" fmla="*/ 558 w 793"/>
                <a:gd name="T5" fmla="*/ 255 h 324"/>
                <a:gd name="T6" fmla="*/ 332 w 793"/>
                <a:gd name="T7" fmla="*/ 29 h 324"/>
                <a:gd name="T8" fmla="*/ 263 w 793"/>
                <a:gd name="T9" fmla="*/ 0 h 324"/>
                <a:gd name="T10" fmla="*/ 0 w 793"/>
                <a:gd name="T11" fmla="*/ 0 h 324"/>
              </a:gdLst>
              <a:ahLst/>
              <a:cxnLst>
                <a:cxn ang="0">
                  <a:pos x="T0" y="T1"/>
                </a:cxn>
                <a:cxn ang="0">
                  <a:pos x="T2" y="T3"/>
                </a:cxn>
                <a:cxn ang="0">
                  <a:pos x="T4" y="T5"/>
                </a:cxn>
                <a:cxn ang="0">
                  <a:pos x="T6" y="T7"/>
                </a:cxn>
                <a:cxn ang="0">
                  <a:pos x="T8" y="T9"/>
                </a:cxn>
                <a:cxn ang="0">
                  <a:pos x="T10" y="T11"/>
                </a:cxn>
              </a:cxnLst>
              <a:rect l="0" t="0" r="r" b="b"/>
              <a:pathLst>
                <a:path w="793" h="324">
                  <a:moveTo>
                    <a:pt x="793" y="324"/>
                  </a:moveTo>
                  <a:cubicBezTo>
                    <a:pt x="724" y="324"/>
                    <a:pt x="724" y="324"/>
                    <a:pt x="724" y="324"/>
                  </a:cubicBezTo>
                  <a:cubicBezTo>
                    <a:pt x="662" y="324"/>
                    <a:pt x="603" y="299"/>
                    <a:pt x="558" y="255"/>
                  </a:cubicBezTo>
                  <a:cubicBezTo>
                    <a:pt x="332" y="29"/>
                    <a:pt x="332" y="29"/>
                    <a:pt x="332" y="29"/>
                  </a:cubicBezTo>
                  <a:cubicBezTo>
                    <a:pt x="314" y="11"/>
                    <a:pt x="289" y="0"/>
                    <a:pt x="263" y="0"/>
                  </a:cubicBezTo>
                  <a:cubicBezTo>
                    <a:pt x="0" y="0"/>
                    <a:pt x="0" y="0"/>
                    <a:pt x="0" y="0"/>
                  </a:cubicBez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9">
              <a:extLst>
                <a:ext uri="{FF2B5EF4-FFF2-40B4-BE49-F238E27FC236}">
                  <a16:creationId xmlns:a16="http://schemas.microsoft.com/office/drawing/2014/main" id="{DFF9CA62-5021-2D4C-BB1B-8E8D1999AB64}"/>
                </a:ext>
              </a:extLst>
            </p:cNvPr>
            <p:cNvSpPr>
              <a:spLocks/>
            </p:cNvSpPr>
            <p:nvPr userDrawn="1"/>
          </p:nvSpPr>
          <p:spPr bwMode="auto">
            <a:xfrm>
              <a:off x="5918200" y="3644900"/>
              <a:ext cx="2641600" cy="923925"/>
            </a:xfrm>
            <a:custGeom>
              <a:avLst/>
              <a:gdLst>
                <a:gd name="T0" fmla="*/ 929 w 929"/>
                <a:gd name="T1" fmla="*/ 0 h 324"/>
                <a:gd name="T2" fmla="*/ 724 w 929"/>
                <a:gd name="T3" fmla="*/ 0 h 324"/>
                <a:gd name="T4" fmla="*/ 655 w 929"/>
                <a:gd name="T5" fmla="*/ 29 h 324"/>
                <a:gd name="T6" fmla="*/ 430 w 929"/>
                <a:gd name="T7" fmla="*/ 255 h 324"/>
                <a:gd name="T8" fmla="*/ 263 w 929"/>
                <a:gd name="T9" fmla="*/ 324 h 324"/>
                <a:gd name="T10" fmla="*/ 0 w 929"/>
                <a:gd name="T11" fmla="*/ 324 h 324"/>
              </a:gdLst>
              <a:ahLst/>
              <a:cxnLst>
                <a:cxn ang="0">
                  <a:pos x="T0" y="T1"/>
                </a:cxn>
                <a:cxn ang="0">
                  <a:pos x="T2" y="T3"/>
                </a:cxn>
                <a:cxn ang="0">
                  <a:pos x="T4" y="T5"/>
                </a:cxn>
                <a:cxn ang="0">
                  <a:pos x="T6" y="T7"/>
                </a:cxn>
                <a:cxn ang="0">
                  <a:pos x="T8" y="T9"/>
                </a:cxn>
                <a:cxn ang="0">
                  <a:pos x="T10" y="T11"/>
                </a:cxn>
              </a:cxnLst>
              <a:rect l="0" t="0" r="r" b="b"/>
              <a:pathLst>
                <a:path w="929" h="324">
                  <a:moveTo>
                    <a:pt x="929" y="0"/>
                  </a:moveTo>
                  <a:cubicBezTo>
                    <a:pt x="724" y="0"/>
                    <a:pt x="724" y="0"/>
                    <a:pt x="724" y="0"/>
                  </a:cubicBezTo>
                  <a:cubicBezTo>
                    <a:pt x="698" y="0"/>
                    <a:pt x="674" y="11"/>
                    <a:pt x="655" y="29"/>
                  </a:cubicBezTo>
                  <a:cubicBezTo>
                    <a:pt x="430" y="255"/>
                    <a:pt x="430" y="255"/>
                    <a:pt x="430" y="255"/>
                  </a:cubicBezTo>
                  <a:cubicBezTo>
                    <a:pt x="385" y="299"/>
                    <a:pt x="326" y="324"/>
                    <a:pt x="263" y="324"/>
                  </a:cubicBezTo>
                  <a:cubicBezTo>
                    <a:pt x="0" y="324"/>
                    <a:pt x="0" y="324"/>
                    <a:pt x="0" y="324"/>
                  </a:cubicBez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a:extLst>
                <a:ext uri="{FF2B5EF4-FFF2-40B4-BE49-F238E27FC236}">
                  <a16:creationId xmlns:a16="http://schemas.microsoft.com/office/drawing/2014/main" id="{651E7CCE-CCF5-2E46-955C-7B25846658AD}"/>
                </a:ext>
              </a:extLst>
            </p:cNvPr>
            <p:cNvSpPr>
              <a:spLocks/>
            </p:cNvSpPr>
            <p:nvPr userDrawn="1"/>
          </p:nvSpPr>
          <p:spPr bwMode="auto">
            <a:xfrm>
              <a:off x="5918200" y="3254375"/>
              <a:ext cx="2255838" cy="922338"/>
            </a:xfrm>
            <a:custGeom>
              <a:avLst/>
              <a:gdLst>
                <a:gd name="T0" fmla="*/ 793 w 793"/>
                <a:gd name="T1" fmla="*/ 0 h 324"/>
                <a:gd name="T2" fmla="*/ 724 w 793"/>
                <a:gd name="T3" fmla="*/ 0 h 324"/>
                <a:gd name="T4" fmla="*/ 558 w 793"/>
                <a:gd name="T5" fmla="*/ 69 h 324"/>
                <a:gd name="T6" fmla="*/ 332 w 793"/>
                <a:gd name="T7" fmla="*/ 295 h 324"/>
                <a:gd name="T8" fmla="*/ 263 w 793"/>
                <a:gd name="T9" fmla="*/ 324 h 324"/>
                <a:gd name="T10" fmla="*/ 0 w 793"/>
                <a:gd name="T11" fmla="*/ 324 h 324"/>
              </a:gdLst>
              <a:ahLst/>
              <a:cxnLst>
                <a:cxn ang="0">
                  <a:pos x="T0" y="T1"/>
                </a:cxn>
                <a:cxn ang="0">
                  <a:pos x="T2" y="T3"/>
                </a:cxn>
                <a:cxn ang="0">
                  <a:pos x="T4" y="T5"/>
                </a:cxn>
                <a:cxn ang="0">
                  <a:pos x="T6" y="T7"/>
                </a:cxn>
                <a:cxn ang="0">
                  <a:pos x="T8" y="T9"/>
                </a:cxn>
                <a:cxn ang="0">
                  <a:pos x="T10" y="T11"/>
                </a:cxn>
              </a:cxnLst>
              <a:rect l="0" t="0" r="r" b="b"/>
              <a:pathLst>
                <a:path w="793" h="324">
                  <a:moveTo>
                    <a:pt x="793" y="0"/>
                  </a:moveTo>
                  <a:cubicBezTo>
                    <a:pt x="724" y="0"/>
                    <a:pt x="724" y="0"/>
                    <a:pt x="724" y="0"/>
                  </a:cubicBezTo>
                  <a:cubicBezTo>
                    <a:pt x="662" y="0"/>
                    <a:pt x="603" y="25"/>
                    <a:pt x="558" y="69"/>
                  </a:cubicBezTo>
                  <a:cubicBezTo>
                    <a:pt x="332" y="295"/>
                    <a:pt x="332" y="295"/>
                    <a:pt x="332" y="295"/>
                  </a:cubicBezTo>
                  <a:cubicBezTo>
                    <a:pt x="314" y="313"/>
                    <a:pt x="289" y="324"/>
                    <a:pt x="263" y="324"/>
                  </a:cubicBezTo>
                  <a:cubicBezTo>
                    <a:pt x="0" y="324"/>
                    <a:pt x="0" y="324"/>
                    <a:pt x="0" y="324"/>
                  </a:cubicBez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4" name="Picture 43" descr="A close up of a logo&#10;&#10;Description automatically generated">
            <a:extLst>
              <a:ext uri="{FF2B5EF4-FFF2-40B4-BE49-F238E27FC236}">
                <a16:creationId xmlns:a16="http://schemas.microsoft.com/office/drawing/2014/main" id="{EF471E44-B25E-A943-B597-97FE3AB2632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1992"/>
          <a:stretch/>
        </p:blipFill>
        <p:spPr>
          <a:xfrm>
            <a:off x="0" y="4763"/>
            <a:ext cx="5432508" cy="6858000"/>
          </a:xfrm>
          <a:prstGeom prst="rect">
            <a:avLst/>
          </a:prstGeom>
        </p:spPr>
      </p:pic>
      <p:sp>
        <p:nvSpPr>
          <p:cNvPr id="87" name="AutoShape 51">
            <a:extLst>
              <a:ext uri="{FF2B5EF4-FFF2-40B4-BE49-F238E27FC236}">
                <a16:creationId xmlns:a16="http://schemas.microsoft.com/office/drawing/2014/main" id="{01763436-8484-4B6D-8A28-B5231DC61CD9}"/>
              </a:ext>
            </a:extLst>
          </p:cNvPr>
          <p:cNvSpPr>
            <a:spLocks noChangeAspect="1" noChangeArrowheads="1" noTextEdit="1"/>
          </p:cNvSpPr>
          <p:nvPr userDrawn="1"/>
        </p:nvSpPr>
        <p:spPr bwMode="auto">
          <a:xfrm>
            <a:off x="0" y="1589088"/>
            <a:ext cx="26638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 name="Graphic 34">
            <a:extLst>
              <a:ext uri="{FF2B5EF4-FFF2-40B4-BE49-F238E27FC236}">
                <a16:creationId xmlns:a16="http://schemas.microsoft.com/office/drawing/2014/main" id="{B740DB18-FB40-8A40-9C99-C82E37F311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7905" y="6404039"/>
            <a:ext cx="1143000" cy="354330"/>
          </a:xfrm>
          <a:prstGeom prst="rect">
            <a:avLst/>
          </a:prstGeom>
        </p:spPr>
      </p:pic>
      <p:pic>
        <p:nvPicPr>
          <p:cNvPr id="36" name="Graphic 35">
            <a:extLst>
              <a:ext uri="{FF2B5EF4-FFF2-40B4-BE49-F238E27FC236}">
                <a16:creationId xmlns:a16="http://schemas.microsoft.com/office/drawing/2014/main" id="{214A3F9F-155B-FD4D-9057-3F93776DF0D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41279" y="5858329"/>
            <a:ext cx="1453896" cy="692331"/>
          </a:xfrm>
          <a:prstGeom prst="rect">
            <a:avLst/>
          </a:prstGeom>
        </p:spPr>
      </p:pic>
      <p:sp>
        <p:nvSpPr>
          <p:cNvPr id="28" name="Title 1">
            <a:extLst>
              <a:ext uri="{FF2B5EF4-FFF2-40B4-BE49-F238E27FC236}">
                <a16:creationId xmlns:a16="http://schemas.microsoft.com/office/drawing/2014/main" id="{25C5BBC9-CE57-D847-992D-E8F4B8790ECB}"/>
              </a:ext>
            </a:extLst>
          </p:cNvPr>
          <p:cNvSpPr>
            <a:spLocks noGrp="1"/>
          </p:cNvSpPr>
          <p:nvPr>
            <p:ph type="ctrTitle" hasCustomPrompt="1"/>
          </p:nvPr>
        </p:nvSpPr>
        <p:spPr>
          <a:xfrm>
            <a:off x="361950" y="1347609"/>
            <a:ext cx="4402137" cy="1215717"/>
          </a:xfrm>
          <a:prstGeom prst="rect">
            <a:avLst/>
          </a:prstGeom>
        </p:spPr>
        <p:txBody>
          <a:bodyPr lIns="0" rIns="0" bIns="0" anchor="b" anchorCtr="0">
            <a:spAutoFit/>
          </a:bodyPr>
          <a:lstStyle>
            <a:lvl1pPr algn="l" fontAlgn="b">
              <a:lnSpc>
                <a:spcPct val="100000"/>
              </a:lnSpc>
              <a:defRPr sz="3800">
                <a:solidFill>
                  <a:schemeClr val="bg1"/>
                </a:solidFill>
              </a:defRPr>
            </a:lvl1pPr>
          </a:lstStyle>
          <a:p>
            <a:r>
              <a:rPr lang="en-US"/>
              <a:t>Title with multiple </a:t>
            </a:r>
            <a:br>
              <a:rPr lang="en-US"/>
            </a:br>
            <a:r>
              <a:rPr lang="en-US"/>
              <a:t>lines here</a:t>
            </a:r>
          </a:p>
        </p:txBody>
      </p:sp>
      <p:sp>
        <p:nvSpPr>
          <p:cNvPr id="29" name="Subtitle 2">
            <a:extLst>
              <a:ext uri="{FF2B5EF4-FFF2-40B4-BE49-F238E27FC236}">
                <a16:creationId xmlns:a16="http://schemas.microsoft.com/office/drawing/2014/main" id="{B1612ED6-406E-8A4F-B353-E029B737B1D6}"/>
              </a:ext>
            </a:extLst>
          </p:cNvPr>
          <p:cNvSpPr>
            <a:spLocks noGrp="1"/>
          </p:cNvSpPr>
          <p:nvPr>
            <p:ph type="subTitle" idx="1" hasCustomPrompt="1"/>
          </p:nvPr>
        </p:nvSpPr>
        <p:spPr>
          <a:xfrm>
            <a:off x="377064" y="2682889"/>
            <a:ext cx="4242562" cy="307777"/>
          </a:xfrm>
          <a:prstGeom prst="rect">
            <a:avLst/>
          </a:prstGeom>
        </p:spPr>
        <p:txBody>
          <a:bodyPr lIns="0" tIns="0" rIns="0" bIns="0" anchor="t">
            <a:spAutoFit/>
          </a:bodyPr>
          <a:lstStyle>
            <a:lvl1pPr marL="0" indent="0" algn="l">
              <a:buNone/>
              <a:defRPr sz="200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Date/subtitle goes here</a:t>
            </a:r>
          </a:p>
        </p:txBody>
      </p:sp>
      <p:sp>
        <p:nvSpPr>
          <p:cNvPr id="30" name="Text Placeholder 16">
            <a:extLst>
              <a:ext uri="{FF2B5EF4-FFF2-40B4-BE49-F238E27FC236}">
                <a16:creationId xmlns:a16="http://schemas.microsoft.com/office/drawing/2014/main" id="{E723894F-0C3A-5A4A-ABFA-B2763677B525}"/>
              </a:ext>
            </a:extLst>
          </p:cNvPr>
          <p:cNvSpPr>
            <a:spLocks noGrp="1"/>
          </p:cNvSpPr>
          <p:nvPr>
            <p:ph type="body" sz="quarter" idx="10" hasCustomPrompt="1"/>
          </p:nvPr>
        </p:nvSpPr>
        <p:spPr>
          <a:xfrm>
            <a:off x="361875" y="4953000"/>
            <a:ext cx="4019626" cy="507831"/>
          </a:xfrm>
          <a:prstGeom prst="rect">
            <a:avLst/>
          </a:prstGeom>
        </p:spPr>
        <p:txBody>
          <a:bodyPr lIns="0" rIns="0" bIns="0">
            <a:spAutoFit/>
          </a:bodyPr>
          <a:lstStyle>
            <a:lvl1pPr marL="0" indent="0">
              <a:spcBef>
                <a:spcPts val="0"/>
              </a:spcBef>
              <a:buNone/>
              <a:defRPr>
                <a:solidFill>
                  <a:schemeClr val="bg1"/>
                </a:solidFill>
              </a:defRPr>
            </a:lvl1pPr>
          </a:lstStyle>
          <a:p>
            <a:pPr lvl="0"/>
            <a:r>
              <a:rPr lang="en-US"/>
              <a:t>Name goes here</a:t>
            </a:r>
            <a:br>
              <a:rPr lang="en-US"/>
            </a:br>
            <a:r>
              <a:rPr lang="en-US"/>
              <a:t>Position goes here</a:t>
            </a:r>
          </a:p>
        </p:txBody>
      </p:sp>
      <p:sp>
        <p:nvSpPr>
          <p:cNvPr id="31" name="Freeform 5">
            <a:extLst>
              <a:ext uri="{FF2B5EF4-FFF2-40B4-BE49-F238E27FC236}">
                <a16:creationId xmlns:a16="http://schemas.microsoft.com/office/drawing/2014/main" id="{EECD93CD-993F-534C-9847-892A314208F5}"/>
              </a:ext>
            </a:extLst>
          </p:cNvPr>
          <p:cNvSpPr>
            <a:spLocks noEditPoints="1"/>
          </p:cNvSpPr>
          <p:nvPr userDrawn="1"/>
        </p:nvSpPr>
        <p:spPr bwMode="auto">
          <a:xfrm>
            <a:off x="4101874" y="-3175"/>
            <a:ext cx="5530235" cy="6861176"/>
          </a:xfrm>
          <a:custGeom>
            <a:avLst/>
            <a:gdLst>
              <a:gd name="T0" fmla="*/ 738 w 1934"/>
              <a:gd name="T1" fmla="*/ 2360 h 2400"/>
              <a:gd name="T2" fmla="*/ 737 w 1934"/>
              <a:gd name="T3" fmla="*/ 2364 h 2400"/>
              <a:gd name="T4" fmla="*/ 729 w 1934"/>
              <a:gd name="T5" fmla="*/ 2364 h 2400"/>
              <a:gd name="T6" fmla="*/ 725 w 1934"/>
              <a:gd name="T7" fmla="*/ 2384 h 2400"/>
              <a:gd name="T8" fmla="*/ 722 w 1934"/>
              <a:gd name="T9" fmla="*/ 2384 h 2400"/>
              <a:gd name="T10" fmla="*/ 725 w 1934"/>
              <a:gd name="T11" fmla="*/ 2364 h 2400"/>
              <a:gd name="T12" fmla="*/ 718 w 1934"/>
              <a:gd name="T13" fmla="*/ 2364 h 2400"/>
              <a:gd name="T14" fmla="*/ 718 w 1934"/>
              <a:gd name="T15" fmla="*/ 2360 h 2400"/>
              <a:gd name="T16" fmla="*/ 738 w 1934"/>
              <a:gd name="T17" fmla="*/ 2360 h 2400"/>
              <a:gd name="T18" fmla="*/ 763 w 1934"/>
              <a:gd name="T19" fmla="*/ 2360 h 2400"/>
              <a:gd name="T20" fmla="*/ 752 w 1934"/>
              <a:gd name="T21" fmla="*/ 2374 h 2400"/>
              <a:gd name="T22" fmla="*/ 745 w 1934"/>
              <a:gd name="T23" fmla="*/ 2360 h 2400"/>
              <a:gd name="T24" fmla="*/ 742 w 1934"/>
              <a:gd name="T25" fmla="*/ 2360 h 2400"/>
              <a:gd name="T26" fmla="*/ 737 w 1934"/>
              <a:gd name="T27" fmla="*/ 2384 h 2400"/>
              <a:gd name="T28" fmla="*/ 741 w 1934"/>
              <a:gd name="T29" fmla="*/ 2384 h 2400"/>
              <a:gd name="T30" fmla="*/ 744 w 1934"/>
              <a:gd name="T31" fmla="*/ 2367 h 2400"/>
              <a:gd name="T32" fmla="*/ 750 w 1934"/>
              <a:gd name="T33" fmla="*/ 2379 h 2400"/>
              <a:gd name="T34" fmla="*/ 752 w 1934"/>
              <a:gd name="T35" fmla="*/ 2379 h 2400"/>
              <a:gd name="T36" fmla="*/ 762 w 1934"/>
              <a:gd name="T37" fmla="*/ 2367 h 2400"/>
              <a:gd name="T38" fmla="*/ 758 w 1934"/>
              <a:gd name="T39" fmla="*/ 2384 h 2400"/>
              <a:gd name="T40" fmla="*/ 762 w 1934"/>
              <a:gd name="T41" fmla="*/ 2384 h 2400"/>
              <a:gd name="T42" fmla="*/ 767 w 1934"/>
              <a:gd name="T43" fmla="*/ 2360 h 2400"/>
              <a:gd name="T44" fmla="*/ 763 w 1934"/>
              <a:gd name="T45" fmla="*/ 2360 h 2400"/>
              <a:gd name="T46" fmla="*/ 1535 w 1934"/>
              <a:gd name="T47" fmla="*/ 0 h 2400"/>
              <a:gd name="T48" fmla="*/ 971 w 1934"/>
              <a:gd name="T49" fmla="*/ 523 h 2400"/>
              <a:gd name="T50" fmla="*/ 1070 w 1934"/>
              <a:gd name="T51" fmla="*/ 0 h 2400"/>
              <a:gd name="T52" fmla="*/ 457 w 1934"/>
              <a:gd name="T53" fmla="*/ 0 h 2400"/>
              <a:gd name="T54" fmla="*/ 0 w 1934"/>
              <a:gd name="T55" fmla="*/ 2400 h 2400"/>
              <a:gd name="T56" fmla="*/ 697 w 1934"/>
              <a:gd name="T57" fmla="*/ 2400 h 2400"/>
              <a:gd name="T58" fmla="*/ 885 w 1934"/>
              <a:gd name="T59" fmla="*/ 1410 h 2400"/>
              <a:gd name="T60" fmla="*/ 1807 w 1934"/>
              <a:gd name="T61" fmla="*/ 666 h 2400"/>
              <a:gd name="T62" fmla="*/ 1934 w 1934"/>
              <a:gd name="T63" fmla="*/ 0 h 2400"/>
              <a:gd name="T64" fmla="*/ 1535 w 1934"/>
              <a:gd name="T65" fmla="*/ 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4" h="2400">
                <a:moveTo>
                  <a:pt x="738" y="2360"/>
                </a:moveTo>
                <a:cubicBezTo>
                  <a:pt x="737" y="2364"/>
                  <a:pt x="737" y="2364"/>
                  <a:pt x="737" y="2364"/>
                </a:cubicBezTo>
                <a:cubicBezTo>
                  <a:pt x="729" y="2364"/>
                  <a:pt x="729" y="2364"/>
                  <a:pt x="729" y="2364"/>
                </a:cubicBezTo>
                <a:cubicBezTo>
                  <a:pt x="725" y="2384"/>
                  <a:pt x="725" y="2384"/>
                  <a:pt x="725" y="2384"/>
                </a:cubicBezTo>
                <a:cubicBezTo>
                  <a:pt x="722" y="2384"/>
                  <a:pt x="722" y="2384"/>
                  <a:pt x="722" y="2384"/>
                </a:cubicBezTo>
                <a:cubicBezTo>
                  <a:pt x="725" y="2364"/>
                  <a:pt x="725" y="2364"/>
                  <a:pt x="725" y="2364"/>
                </a:cubicBezTo>
                <a:cubicBezTo>
                  <a:pt x="718" y="2364"/>
                  <a:pt x="718" y="2364"/>
                  <a:pt x="718" y="2364"/>
                </a:cubicBezTo>
                <a:cubicBezTo>
                  <a:pt x="718" y="2360"/>
                  <a:pt x="718" y="2360"/>
                  <a:pt x="718" y="2360"/>
                </a:cubicBezTo>
                <a:lnTo>
                  <a:pt x="738" y="2360"/>
                </a:lnTo>
                <a:close/>
                <a:moveTo>
                  <a:pt x="763" y="2360"/>
                </a:moveTo>
                <a:cubicBezTo>
                  <a:pt x="752" y="2374"/>
                  <a:pt x="752" y="2374"/>
                  <a:pt x="752" y="2374"/>
                </a:cubicBezTo>
                <a:cubicBezTo>
                  <a:pt x="745" y="2360"/>
                  <a:pt x="745" y="2360"/>
                  <a:pt x="745" y="2360"/>
                </a:cubicBezTo>
                <a:cubicBezTo>
                  <a:pt x="742" y="2360"/>
                  <a:pt x="742" y="2360"/>
                  <a:pt x="742" y="2360"/>
                </a:cubicBezTo>
                <a:cubicBezTo>
                  <a:pt x="737" y="2384"/>
                  <a:pt x="737" y="2384"/>
                  <a:pt x="737" y="2384"/>
                </a:cubicBezTo>
                <a:cubicBezTo>
                  <a:pt x="741" y="2384"/>
                  <a:pt x="741" y="2384"/>
                  <a:pt x="741" y="2384"/>
                </a:cubicBezTo>
                <a:cubicBezTo>
                  <a:pt x="744" y="2367"/>
                  <a:pt x="744" y="2367"/>
                  <a:pt x="744" y="2367"/>
                </a:cubicBezTo>
                <a:cubicBezTo>
                  <a:pt x="750" y="2379"/>
                  <a:pt x="750" y="2379"/>
                  <a:pt x="750" y="2379"/>
                </a:cubicBezTo>
                <a:cubicBezTo>
                  <a:pt x="752" y="2379"/>
                  <a:pt x="752" y="2379"/>
                  <a:pt x="752" y="2379"/>
                </a:cubicBezTo>
                <a:cubicBezTo>
                  <a:pt x="762" y="2367"/>
                  <a:pt x="762" y="2367"/>
                  <a:pt x="762" y="2367"/>
                </a:cubicBezTo>
                <a:cubicBezTo>
                  <a:pt x="758" y="2384"/>
                  <a:pt x="758" y="2384"/>
                  <a:pt x="758" y="2384"/>
                </a:cubicBezTo>
                <a:cubicBezTo>
                  <a:pt x="762" y="2384"/>
                  <a:pt x="762" y="2384"/>
                  <a:pt x="762" y="2384"/>
                </a:cubicBezTo>
                <a:cubicBezTo>
                  <a:pt x="767" y="2360"/>
                  <a:pt x="767" y="2360"/>
                  <a:pt x="767" y="2360"/>
                </a:cubicBezTo>
                <a:lnTo>
                  <a:pt x="763" y="2360"/>
                </a:lnTo>
                <a:close/>
                <a:moveTo>
                  <a:pt x="1535" y="0"/>
                </a:moveTo>
                <a:cubicBezTo>
                  <a:pt x="1283" y="89"/>
                  <a:pt x="1078" y="279"/>
                  <a:pt x="971" y="523"/>
                </a:cubicBezTo>
                <a:cubicBezTo>
                  <a:pt x="1070" y="0"/>
                  <a:pt x="1070" y="0"/>
                  <a:pt x="1070" y="0"/>
                </a:cubicBezTo>
                <a:cubicBezTo>
                  <a:pt x="457" y="0"/>
                  <a:pt x="457" y="0"/>
                  <a:pt x="457" y="0"/>
                </a:cubicBezTo>
                <a:cubicBezTo>
                  <a:pt x="0" y="2400"/>
                  <a:pt x="0" y="2400"/>
                  <a:pt x="0" y="2400"/>
                </a:cubicBezTo>
                <a:cubicBezTo>
                  <a:pt x="697" y="2400"/>
                  <a:pt x="697" y="2400"/>
                  <a:pt x="697" y="2400"/>
                </a:cubicBezTo>
                <a:cubicBezTo>
                  <a:pt x="885" y="1410"/>
                  <a:pt x="885" y="1410"/>
                  <a:pt x="885" y="1410"/>
                </a:cubicBezTo>
                <a:cubicBezTo>
                  <a:pt x="996" y="827"/>
                  <a:pt x="1331" y="593"/>
                  <a:pt x="1807" y="666"/>
                </a:cubicBezTo>
                <a:cubicBezTo>
                  <a:pt x="1934" y="0"/>
                  <a:pt x="1934" y="0"/>
                  <a:pt x="1934" y="0"/>
                </a:cubicBezTo>
                <a:lnTo>
                  <a:pt x="153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ysClr val="windowText" lastClr="000000"/>
              </a:solidFill>
            </a:endParaRPr>
          </a:p>
        </p:txBody>
      </p:sp>
    </p:spTree>
    <p:extLst>
      <p:ext uri="{BB962C8B-B14F-4D97-AF65-F5344CB8AC3E}">
        <p14:creationId xmlns:p14="http://schemas.microsoft.com/office/powerpoint/2010/main" val="3268653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Solving Together Circuits">
    <p:bg>
      <p:bgPr>
        <a:solidFill>
          <a:srgbClr val="EB0000"/>
        </a:solidFill>
        <a:effectLst/>
      </p:bgPr>
    </p:bg>
    <p:spTree>
      <p:nvGrpSpPr>
        <p:cNvPr id="1" name=""/>
        <p:cNvGrpSpPr/>
        <p:nvPr/>
      </p:nvGrpSpPr>
      <p:grpSpPr>
        <a:xfrm>
          <a:off x="0" y="0"/>
          <a:ext cx="0" cy="0"/>
          <a:chOff x="0" y="0"/>
          <a:chExt cx="0" cy="0"/>
        </a:xfrm>
      </p:grpSpPr>
      <p:pic>
        <p:nvPicPr>
          <p:cNvPr id="33" name="Picture 32" descr="A close up of a logo&#10;&#10;Description automatically generated">
            <a:extLst>
              <a:ext uri="{FF2B5EF4-FFF2-40B4-BE49-F238E27FC236}">
                <a16:creationId xmlns:a16="http://schemas.microsoft.com/office/drawing/2014/main" id="{DFE3BF64-BD9B-BB4E-928C-C3B317BE3EF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285"/>
          <a:stretch/>
        </p:blipFill>
        <p:spPr>
          <a:xfrm>
            <a:off x="0" y="0"/>
            <a:ext cx="5538816" cy="6858000"/>
          </a:xfrm>
          <a:prstGeom prst="rect">
            <a:avLst/>
          </a:prstGeom>
        </p:spPr>
      </p:pic>
      <p:grpSp>
        <p:nvGrpSpPr>
          <p:cNvPr id="34" name="Group 33">
            <a:extLst>
              <a:ext uri="{FF2B5EF4-FFF2-40B4-BE49-F238E27FC236}">
                <a16:creationId xmlns:a16="http://schemas.microsoft.com/office/drawing/2014/main" id="{567AE00C-D76B-E143-BC5A-C1CF854DFACD}"/>
              </a:ext>
            </a:extLst>
          </p:cNvPr>
          <p:cNvGrpSpPr/>
          <p:nvPr userDrawn="1"/>
        </p:nvGrpSpPr>
        <p:grpSpPr>
          <a:xfrm>
            <a:off x="6092825" y="3216275"/>
            <a:ext cx="2735263" cy="1370012"/>
            <a:chOff x="6092825" y="3216275"/>
            <a:chExt cx="2735263" cy="1370012"/>
          </a:xfrm>
        </p:grpSpPr>
        <p:sp>
          <p:nvSpPr>
            <p:cNvPr id="37" name="Line 5">
              <a:extLst>
                <a:ext uri="{FF2B5EF4-FFF2-40B4-BE49-F238E27FC236}">
                  <a16:creationId xmlns:a16="http://schemas.microsoft.com/office/drawing/2014/main" id="{CDE38EDF-6ECB-E241-B466-1597046FBDB9}"/>
                </a:ext>
              </a:extLst>
            </p:cNvPr>
            <p:cNvSpPr>
              <a:spLocks noChangeShapeType="1"/>
            </p:cNvSpPr>
            <p:nvPr userDrawn="1"/>
          </p:nvSpPr>
          <p:spPr bwMode="auto">
            <a:xfrm flipH="1">
              <a:off x="6092825" y="3902075"/>
              <a:ext cx="263683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6">
              <a:extLst>
                <a:ext uri="{FF2B5EF4-FFF2-40B4-BE49-F238E27FC236}">
                  <a16:creationId xmlns:a16="http://schemas.microsoft.com/office/drawing/2014/main" id="{0A8241AD-3485-F84C-9EE6-09C899AD4DE4}"/>
                </a:ext>
              </a:extLst>
            </p:cNvPr>
            <p:cNvSpPr>
              <a:spLocks noChangeShapeType="1"/>
            </p:cNvSpPr>
            <p:nvPr userDrawn="1"/>
          </p:nvSpPr>
          <p:spPr bwMode="auto">
            <a:xfrm flipH="1">
              <a:off x="6092825" y="4535488"/>
              <a:ext cx="206533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4A70F000-34F7-F04A-9B5F-ED2D45ED5378}"/>
                </a:ext>
              </a:extLst>
            </p:cNvPr>
            <p:cNvSpPr>
              <a:spLocks noChangeArrowheads="1"/>
            </p:cNvSpPr>
            <p:nvPr userDrawn="1"/>
          </p:nvSpPr>
          <p:spPr bwMode="auto">
            <a:xfrm>
              <a:off x="8158163" y="4486275"/>
              <a:ext cx="98425" cy="100012"/>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8">
              <a:extLst>
                <a:ext uri="{FF2B5EF4-FFF2-40B4-BE49-F238E27FC236}">
                  <a16:creationId xmlns:a16="http://schemas.microsoft.com/office/drawing/2014/main" id="{2CB09C6C-C51A-544F-BF76-A574D2DDC893}"/>
                </a:ext>
              </a:extLst>
            </p:cNvPr>
            <p:cNvSpPr>
              <a:spLocks noChangeShapeType="1"/>
            </p:cNvSpPr>
            <p:nvPr userDrawn="1"/>
          </p:nvSpPr>
          <p:spPr bwMode="auto">
            <a:xfrm flipH="1">
              <a:off x="6092825" y="3267075"/>
              <a:ext cx="206533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Oval 9">
              <a:extLst>
                <a:ext uri="{FF2B5EF4-FFF2-40B4-BE49-F238E27FC236}">
                  <a16:creationId xmlns:a16="http://schemas.microsoft.com/office/drawing/2014/main" id="{D01EFDBC-63AB-6845-9F52-61F8706B3299}"/>
                </a:ext>
              </a:extLst>
            </p:cNvPr>
            <p:cNvSpPr>
              <a:spLocks noChangeArrowheads="1"/>
            </p:cNvSpPr>
            <p:nvPr userDrawn="1"/>
          </p:nvSpPr>
          <p:spPr bwMode="auto">
            <a:xfrm>
              <a:off x="8158163" y="3216275"/>
              <a:ext cx="98425" cy="100012"/>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0">
              <a:extLst>
                <a:ext uri="{FF2B5EF4-FFF2-40B4-BE49-F238E27FC236}">
                  <a16:creationId xmlns:a16="http://schemas.microsoft.com/office/drawing/2014/main" id="{ECEC4BF8-9172-7C44-9567-AAF0608BC9B7}"/>
                </a:ext>
              </a:extLst>
            </p:cNvPr>
            <p:cNvSpPr>
              <a:spLocks noChangeShapeType="1"/>
            </p:cNvSpPr>
            <p:nvPr userDrawn="1"/>
          </p:nvSpPr>
          <p:spPr bwMode="auto">
            <a:xfrm flipH="1">
              <a:off x="6092825" y="4217988"/>
              <a:ext cx="2349500"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Oval 11">
              <a:extLst>
                <a:ext uri="{FF2B5EF4-FFF2-40B4-BE49-F238E27FC236}">
                  <a16:creationId xmlns:a16="http://schemas.microsoft.com/office/drawing/2014/main" id="{9FE79E99-6BF7-1041-9713-F78A1C02446D}"/>
                </a:ext>
              </a:extLst>
            </p:cNvPr>
            <p:cNvSpPr>
              <a:spLocks noChangeArrowheads="1"/>
            </p:cNvSpPr>
            <p:nvPr userDrawn="1"/>
          </p:nvSpPr>
          <p:spPr bwMode="auto">
            <a:xfrm>
              <a:off x="8442325" y="4168775"/>
              <a:ext cx="100013" cy="100012"/>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12">
              <a:extLst>
                <a:ext uri="{FF2B5EF4-FFF2-40B4-BE49-F238E27FC236}">
                  <a16:creationId xmlns:a16="http://schemas.microsoft.com/office/drawing/2014/main" id="{4DF663F8-648C-4A4F-A4B5-CA818983A8A8}"/>
                </a:ext>
              </a:extLst>
            </p:cNvPr>
            <p:cNvSpPr>
              <a:spLocks noChangeShapeType="1"/>
            </p:cNvSpPr>
            <p:nvPr userDrawn="1"/>
          </p:nvSpPr>
          <p:spPr bwMode="auto">
            <a:xfrm flipH="1">
              <a:off x="6092825" y="3584575"/>
              <a:ext cx="2349500"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13">
              <a:extLst>
                <a:ext uri="{FF2B5EF4-FFF2-40B4-BE49-F238E27FC236}">
                  <a16:creationId xmlns:a16="http://schemas.microsoft.com/office/drawing/2014/main" id="{3208E191-B8C3-5247-BCE7-FC1963FEBD5C}"/>
                </a:ext>
              </a:extLst>
            </p:cNvPr>
            <p:cNvSpPr>
              <a:spLocks noChangeArrowheads="1"/>
            </p:cNvSpPr>
            <p:nvPr userDrawn="1"/>
          </p:nvSpPr>
          <p:spPr bwMode="auto">
            <a:xfrm>
              <a:off x="8442325" y="3533775"/>
              <a:ext cx="100013" cy="100012"/>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Oval 14">
              <a:extLst>
                <a:ext uri="{FF2B5EF4-FFF2-40B4-BE49-F238E27FC236}">
                  <a16:creationId xmlns:a16="http://schemas.microsoft.com/office/drawing/2014/main" id="{CF8694EF-59AB-A24E-9345-4015DBA70BD1}"/>
                </a:ext>
              </a:extLst>
            </p:cNvPr>
            <p:cNvSpPr>
              <a:spLocks noChangeArrowheads="1"/>
            </p:cNvSpPr>
            <p:nvPr userDrawn="1"/>
          </p:nvSpPr>
          <p:spPr bwMode="auto">
            <a:xfrm>
              <a:off x="8729663" y="3851275"/>
              <a:ext cx="98425" cy="100012"/>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7" name="AutoShape 51">
            <a:extLst>
              <a:ext uri="{FF2B5EF4-FFF2-40B4-BE49-F238E27FC236}">
                <a16:creationId xmlns:a16="http://schemas.microsoft.com/office/drawing/2014/main" id="{01763436-8484-4B6D-8A28-B5231DC61CD9}"/>
              </a:ext>
            </a:extLst>
          </p:cNvPr>
          <p:cNvSpPr>
            <a:spLocks noChangeAspect="1" noChangeArrowheads="1" noTextEdit="1"/>
          </p:cNvSpPr>
          <p:nvPr userDrawn="1"/>
        </p:nvSpPr>
        <p:spPr bwMode="auto">
          <a:xfrm>
            <a:off x="0" y="1589088"/>
            <a:ext cx="26638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 name="Graphic 34">
            <a:extLst>
              <a:ext uri="{FF2B5EF4-FFF2-40B4-BE49-F238E27FC236}">
                <a16:creationId xmlns:a16="http://schemas.microsoft.com/office/drawing/2014/main" id="{B740DB18-FB40-8A40-9C99-C82E37F311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7905" y="6404039"/>
            <a:ext cx="1143000" cy="354330"/>
          </a:xfrm>
          <a:prstGeom prst="rect">
            <a:avLst/>
          </a:prstGeom>
        </p:spPr>
      </p:pic>
      <p:pic>
        <p:nvPicPr>
          <p:cNvPr id="36" name="Graphic 35">
            <a:extLst>
              <a:ext uri="{FF2B5EF4-FFF2-40B4-BE49-F238E27FC236}">
                <a16:creationId xmlns:a16="http://schemas.microsoft.com/office/drawing/2014/main" id="{214A3F9F-155B-FD4D-9057-3F93776DF0D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41279" y="5858329"/>
            <a:ext cx="1453896" cy="692331"/>
          </a:xfrm>
          <a:prstGeom prst="rect">
            <a:avLst/>
          </a:prstGeom>
        </p:spPr>
      </p:pic>
      <p:sp>
        <p:nvSpPr>
          <p:cNvPr id="31" name="Freeform 5">
            <a:extLst>
              <a:ext uri="{FF2B5EF4-FFF2-40B4-BE49-F238E27FC236}">
                <a16:creationId xmlns:a16="http://schemas.microsoft.com/office/drawing/2014/main" id="{EECD93CD-993F-534C-9847-892A314208F5}"/>
              </a:ext>
            </a:extLst>
          </p:cNvPr>
          <p:cNvSpPr>
            <a:spLocks noEditPoints="1"/>
          </p:cNvSpPr>
          <p:nvPr userDrawn="1"/>
        </p:nvSpPr>
        <p:spPr bwMode="auto">
          <a:xfrm>
            <a:off x="4101874" y="-3175"/>
            <a:ext cx="5530235" cy="6861176"/>
          </a:xfrm>
          <a:custGeom>
            <a:avLst/>
            <a:gdLst>
              <a:gd name="T0" fmla="*/ 738 w 1934"/>
              <a:gd name="T1" fmla="*/ 2360 h 2400"/>
              <a:gd name="T2" fmla="*/ 737 w 1934"/>
              <a:gd name="T3" fmla="*/ 2364 h 2400"/>
              <a:gd name="T4" fmla="*/ 729 w 1934"/>
              <a:gd name="T5" fmla="*/ 2364 h 2400"/>
              <a:gd name="T6" fmla="*/ 725 w 1934"/>
              <a:gd name="T7" fmla="*/ 2384 h 2400"/>
              <a:gd name="T8" fmla="*/ 722 w 1934"/>
              <a:gd name="T9" fmla="*/ 2384 h 2400"/>
              <a:gd name="T10" fmla="*/ 725 w 1934"/>
              <a:gd name="T11" fmla="*/ 2364 h 2400"/>
              <a:gd name="T12" fmla="*/ 718 w 1934"/>
              <a:gd name="T13" fmla="*/ 2364 h 2400"/>
              <a:gd name="T14" fmla="*/ 718 w 1934"/>
              <a:gd name="T15" fmla="*/ 2360 h 2400"/>
              <a:gd name="T16" fmla="*/ 738 w 1934"/>
              <a:gd name="T17" fmla="*/ 2360 h 2400"/>
              <a:gd name="T18" fmla="*/ 763 w 1934"/>
              <a:gd name="T19" fmla="*/ 2360 h 2400"/>
              <a:gd name="T20" fmla="*/ 752 w 1934"/>
              <a:gd name="T21" fmla="*/ 2374 h 2400"/>
              <a:gd name="T22" fmla="*/ 745 w 1934"/>
              <a:gd name="T23" fmla="*/ 2360 h 2400"/>
              <a:gd name="T24" fmla="*/ 742 w 1934"/>
              <a:gd name="T25" fmla="*/ 2360 h 2400"/>
              <a:gd name="T26" fmla="*/ 737 w 1934"/>
              <a:gd name="T27" fmla="*/ 2384 h 2400"/>
              <a:gd name="T28" fmla="*/ 741 w 1934"/>
              <a:gd name="T29" fmla="*/ 2384 h 2400"/>
              <a:gd name="T30" fmla="*/ 744 w 1934"/>
              <a:gd name="T31" fmla="*/ 2367 h 2400"/>
              <a:gd name="T32" fmla="*/ 750 w 1934"/>
              <a:gd name="T33" fmla="*/ 2379 h 2400"/>
              <a:gd name="T34" fmla="*/ 752 w 1934"/>
              <a:gd name="T35" fmla="*/ 2379 h 2400"/>
              <a:gd name="T36" fmla="*/ 762 w 1934"/>
              <a:gd name="T37" fmla="*/ 2367 h 2400"/>
              <a:gd name="T38" fmla="*/ 758 w 1934"/>
              <a:gd name="T39" fmla="*/ 2384 h 2400"/>
              <a:gd name="T40" fmla="*/ 762 w 1934"/>
              <a:gd name="T41" fmla="*/ 2384 h 2400"/>
              <a:gd name="T42" fmla="*/ 767 w 1934"/>
              <a:gd name="T43" fmla="*/ 2360 h 2400"/>
              <a:gd name="T44" fmla="*/ 763 w 1934"/>
              <a:gd name="T45" fmla="*/ 2360 h 2400"/>
              <a:gd name="T46" fmla="*/ 1535 w 1934"/>
              <a:gd name="T47" fmla="*/ 0 h 2400"/>
              <a:gd name="T48" fmla="*/ 971 w 1934"/>
              <a:gd name="T49" fmla="*/ 523 h 2400"/>
              <a:gd name="T50" fmla="*/ 1070 w 1934"/>
              <a:gd name="T51" fmla="*/ 0 h 2400"/>
              <a:gd name="T52" fmla="*/ 457 w 1934"/>
              <a:gd name="T53" fmla="*/ 0 h 2400"/>
              <a:gd name="T54" fmla="*/ 0 w 1934"/>
              <a:gd name="T55" fmla="*/ 2400 h 2400"/>
              <a:gd name="T56" fmla="*/ 697 w 1934"/>
              <a:gd name="T57" fmla="*/ 2400 h 2400"/>
              <a:gd name="T58" fmla="*/ 885 w 1934"/>
              <a:gd name="T59" fmla="*/ 1410 h 2400"/>
              <a:gd name="T60" fmla="*/ 1807 w 1934"/>
              <a:gd name="T61" fmla="*/ 666 h 2400"/>
              <a:gd name="T62" fmla="*/ 1934 w 1934"/>
              <a:gd name="T63" fmla="*/ 0 h 2400"/>
              <a:gd name="T64" fmla="*/ 1535 w 1934"/>
              <a:gd name="T65" fmla="*/ 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4" h="2400">
                <a:moveTo>
                  <a:pt x="738" y="2360"/>
                </a:moveTo>
                <a:cubicBezTo>
                  <a:pt x="737" y="2364"/>
                  <a:pt x="737" y="2364"/>
                  <a:pt x="737" y="2364"/>
                </a:cubicBezTo>
                <a:cubicBezTo>
                  <a:pt x="729" y="2364"/>
                  <a:pt x="729" y="2364"/>
                  <a:pt x="729" y="2364"/>
                </a:cubicBezTo>
                <a:cubicBezTo>
                  <a:pt x="725" y="2384"/>
                  <a:pt x="725" y="2384"/>
                  <a:pt x="725" y="2384"/>
                </a:cubicBezTo>
                <a:cubicBezTo>
                  <a:pt x="722" y="2384"/>
                  <a:pt x="722" y="2384"/>
                  <a:pt x="722" y="2384"/>
                </a:cubicBezTo>
                <a:cubicBezTo>
                  <a:pt x="725" y="2364"/>
                  <a:pt x="725" y="2364"/>
                  <a:pt x="725" y="2364"/>
                </a:cubicBezTo>
                <a:cubicBezTo>
                  <a:pt x="718" y="2364"/>
                  <a:pt x="718" y="2364"/>
                  <a:pt x="718" y="2364"/>
                </a:cubicBezTo>
                <a:cubicBezTo>
                  <a:pt x="718" y="2360"/>
                  <a:pt x="718" y="2360"/>
                  <a:pt x="718" y="2360"/>
                </a:cubicBezTo>
                <a:lnTo>
                  <a:pt x="738" y="2360"/>
                </a:lnTo>
                <a:close/>
                <a:moveTo>
                  <a:pt x="763" y="2360"/>
                </a:moveTo>
                <a:cubicBezTo>
                  <a:pt x="752" y="2374"/>
                  <a:pt x="752" y="2374"/>
                  <a:pt x="752" y="2374"/>
                </a:cubicBezTo>
                <a:cubicBezTo>
                  <a:pt x="745" y="2360"/>
                  <a:pt x="745" y="2360"/>
                  <a:pt x="745" y="2360"/>
                </a:cubicBezTo>
                <a:cubicBezTo>
                  <a:pt x="742" y="2360"/>
                  <a:pt x="742" y="2360"/>
                  <a:pt x="742" y="2360"/>
                </a:cubicBezTo>
                <a:cubicBezTo>
                  <a:pt x="737" y="2384"/>
                  <a:pt x="737" y="2384"/>
                  <a:pt x="737" y="2384"/>
                </a:cubicBezTo>
                <a:cubicBezTo>
                  <a:pt x="741" y="2384"/>
                  <a:pt x="741" y="2384"/>
                  <a:pt x="741" y="2384"/>
                </a:cubicBezTo>
                <a:cubicBezTo>
                  <a:pt x="744" y="2367"/>
                  <a:pt x="744" y="2367"/>
                  <a:pt x="744" y="2367"/>
                </a:cubicBezTo>
                <a:cubicBezTo>
                  <a:pt x="750" y="2379"/>
                  <a:pt x="750" y="2379"/>
                  <a:pt x="750" y="2379"/>
                </a:cubicBezTo>
                <a:cubicBezTo>
                  <a:pt x="752" y="2379"/>
                  <a:pt x="752" y="2379"/>
                  <a:pt x="752" y="2379"/>
                </a:cubicBezTo>
                <a:cubicBezTo>
                  <a:pt x="762" y="2367"/>
                  <a:pt x="762" y="2367"/>
                  <a:pt x="762" y="2367"/>
                </a:cubicBezTo>
                <a:cubicBezTo>
                  <a:pt x="758" y="2384"/>
                  <a:pt x="758" y="2384"/>
                  <a:pt x="758" y="2384"/>
                </a:cubicBezTo>
                <a:cubicBezTo>
                  <a:pt x="762" y="2384"/>
                  <a:pt x="762" y="2384"/>
                  <a:pt x="762" y="2384"/>
                </a:cubicBezTo>
                <a:cubicBezTo>
                  <a:pt x="767" y="2360"/>
                  <a:pt x="767" y="2360"/>
                  <a:pt x="767" y="2360"/>
                </a:cubicBezTo>
                <a:lnTo>
                  <a:pt x="763" y="2360"/>
                </a:lnTo>
                <a:close/>
                <a:moveTo>
                  <a:pt x="1535" y="0"/>
                </a:moveTo>
                <a:cubicBezTo>
                  <a:pt x="1283" y="89"/>
                  <a:pt x="1078" y="279"/>
                  <a:pt x="971" y="523"/>
                </a:cubicBezTo>
                <a:cubicBezTo>
                  <a:pt x="1070" y="0"/>
                  <a:pt x="1070" y="0"/>
                  <a:pt x="1070" y="0"/>
                </a:cubicBezTo>
                <a:cubicBezTo>
                  <a:pt x="457" y="0"/>
                  <a:pt x="457" y="0"/>
                  <a:pt x="457" y="0"/>
                </a:cubicBezTo>
                <a:cubicBezTo>
                  <a:pt x="0" y="2400"/>
                  <a:pt x="0" y="2400"/>
                  <a:pt x="0" y="2400"/>
                </a:cubicBezTo>
                <a:cubicBezTo>
                  <a:pt x="697" y="2400"/>
                  <a:pt x="697" y="2400"/>
                  <a:pt x="697" y="2400"/>
                </a:cubicBezTo>
                <a:cubicBezTo>
                  <a:pt x="885" y="1410"/>
                  <a:pt x="885" y="1410"/>
                  <a:pt x="885" y="1410"/>
                </a:cubicBezTo>
                <a:cubicBezTo>
                  <a:pt x="996" y="827"/>
                  <a:pt x="1331" y="593"/>
                  <a:pt x="1807" y="666"/>
                </a:cubicBezTo>
                <a:cubicBezTo>
                  <a:pt x="1934" y="0"/>
                  <a:pt x="1934" y="0"/>
                  <a:pt x="1934" y="0"/>
                </a:cubicBezTo>
                <a:lnTo>
                  <a:pt x="153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ysClr val="windowText" lastClr="000000"/>
              </a:solidFill>
            </a:endParaRPr>
          </a:p>
        </p:txBody>
      </p:sp>
      <p:sp>
        <p:nvSpPr>
          <p:cNvPr id="21" name="Title 1">
            <a:extLst>
              <a:ext uri="{FF2B5EF4-FFF2-40B4-BE49-F238E27FC236}">
                <a16:creationId xmlns:a16="http://schemas.microsoft.com/office/drawing/2014/main" id="{922DA93C-A30E-234C-9C6A-6881DAF92338}"/>
              </a:ext>
            </a:extLst>
          </p:cNvPr>
          <p:cNvSpPr>
            <a:spLocks noGrp="1"/>
          </p:cNvSpPr>
          <p:nvPr>
            <p:ph type="ctrTitle" hasCustomPrompt="1"/>
          </p:nvPr>
        </p:nvSpPr>
        <p:spPr>
          <a:xfrm>
            <a:off x="361950" y="1347609"/>
            <a:ext cx="4402137" cy="1215717"/>
          </a:xfrm>
          <a:prstGeom prst="rect">
            <a:avLst/>
          </a:prstGeom>
        </p:spPr>
        <p:txBody>
          <a:bodyPr lIns="0" rIns="0" bIns="0" anchor="b" anchorCtr="0">
            <a:spAutoFit/>
          </a:bodyPr>
          <a:lstStyle>
            <a:lvl1pPr algn="l" fontAlgn="b">
              <a:lnSpc>
                <a:spcPct val="100000"/>
              </a:lnSpc>
              <a:defRPr sz="3800">
                <a:solidFill>
                  <a:schemeClr val="bg1"/>
                </a:solidFill>
              </a:defRPr>
            </a:lvl1pPr>
          </a:lstStyle>
          <a:p>
            <a:r>
              <a:rPr lang="en-US"/>
              <a:t>Title with multiple </a:t>
            </a:r>
            <a:br>
              <a:rPr lang="en-US"/>
            </a:br>
            <a:r>
              <a:rPr lang="en-US"/>
              <a:t>lines here</a:t>
            </a:r>
          </a:p>
        </p:txBody>
      </p:sp>
      <p:sp>
        <p:nvSpPr>
          <p:cNvPr id="22" name="Subtitle 2">
            <a:extLst>
              <a:ext uri="{FF2B5EF4-FFF2-40B4-BE49-F238E27FC236}">
                <a16:creationId xmlns:a16="http://schemas.microsoft.com/office/drawing/2014/main" id="{CF501144-05D8-6848-9058-1E87A5E26CCE}"/>
              </a:ext>
            </a:extLst>
          </p:cNvPr>
          <p:cNvSpPr>
            <a:spLocks noGrp="1"/>
          </p:cNvSpPr>
          <p:nvPr>
            <p:ph type="subTitle" idx="1" hasCustomPrompt="1"/>
          </p:nvPr>
        </p:nvSpPr>
        <p:spPr>
          <a:xfrm>
            <a:off x="377064" y="2682889"/>
            <a:ext cx="4242562" cy="307777"/>
          </a:xfrm>
          <a:prstGeom prst="rect">
            <a:avLst/>
          </a:prstGeom>
        </p:spPr>
        <p:txBody>
          <a:bodyPr lIns="0" tIns="0" rIns="0" bIns="0" anchor="t">
            <a:spAutoFit/>
          </a:bodyPr>
          <a:lstStyle>
            <a:lvl1pPr marL="0" indent="0" algn="l">
              <a:buNone/>
              <a:defRPr sz="200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Date/subtitle goes here</a:t>
            </a:r>
          </a:p>
        </p:txBody>
      </p:sp>
      <p:sp>
        <p:nvSpPr>
          <p:cNvPr id="23" name="Text Placeholder 16">
            <a:extLst>
              <a:ext uri="{FF2B5EF4-FFF2-40B4-BE49-F238E27FC236}">
                <a16:creationId xmlns:a16="http://schemas.microsoft.com/office/drawing/2014/main" id="{1B5E3053-19F6-8D4E-8A0D-1C907B7DF0BF}"/>
              </a:ext>
            </a:extLst>
          </p:cNvPr>
          <p:cNvSpPr>
            <a:spLocks noGrp="1"/>
          </p:cNvSpPr>
          <p:nvPr>
            <p:ph type="body" sz="quarter" idx="10" hasCustomPrompt="1"/>
          </p:nvPr>
        </p:nvSpPr>
        <p:spPr>
          <a:xfrm>
            <a:off x="361875" y="4953000"/>
            <a:ext cx="4019626" cy="507831"/>
          </a:xfrm>
          <a:prstGeom prst="rect">
            <a:avLst/>
          </a:prstGeom>
        </p:spPr>
        <p:txBody>
          <a:bodyPr lIns="0" rIns="0" bIns="0">
            <a:spAutoFit/>
          </a:bodyPr>
          <a:lstStyle>
            <a:lvl1pPr marL="0" indent="0">
              <a:spcBef>
                <a:spcPts val="0"/>
              </a:spcBef>
              <a:buNone/>
              <a:defRPr>
                <a:solidFill>
                  <a:schemeClr val="bg1"/>
                </a:solidFill>
              </a:defRPr>
            </a:lvl1pPr>
          </a:lstStyle>
          <a:p>
            <a:pPr lvl="0"/>
            <a:r>
              <a:rPr lang="en-US"/>
              <a:t>Name goes here</a:t>
            </a:r>
            <a:br>
              <a:rPr lang="en-US"/>
            </a:br>
            <a:r>
              <a:rPr lang="en-US"/>
              <a:t>Position goes here</a:t>
            </a:r>
          </a:p>
        </p:txBody>
      </p:sp>
    </p:spTree>
    <p:extLst>
      <p:ext uri="{BB962C8B-B14F-4D97-AF65-F5344CB8AC3E}">
        <p14:creationId xmlns:p14="http://schemas.microsoft.com/office/powerpoint/2010/main" val="439543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Solving Together Polygons">
    <p:bg>
      <p:bgPr>
        <a:solidFill>
          <a:srgbClr val="EB0000"/>
        </a:solidFill>
        <a:effectLst/>
      </p:bgPr>
    </p:bg>
    <p:spTree>
      <p:nvGrpSpPr>
        <p:cNvPr id="1" name=""/>
        <p:cNvGrpSpPr/>
        <p:nvPr/>
      </p:nvGrpSpPr>
      <p:grpSpPr>
        <a:xfrm>
          <a:off x="0" y="0"/>
          <a:ext cx="0" cy="0"/>
          <a:chOff x="0" y="0"/>
          <a:chExt cx="0" cy="0"/>
        </a:xfrm>
      </p:grpSpPr>
      <p:pic>
        <p:nvPicPr>
          <p:cNvPr id="32" name="Picture 31" descr="A picture containing light&#10;&#10;Description automatically generated">
            <a:extLst>
              <a:ext uri="{FF2B5EF4-FFF2-40B4-BE49-F238E27FC236}">
                <a16:creationId xmlns:a16="http://schemas.microsoft.com/office/drawing/2014/main" id="{7F8F626F-C72B-DF49-8CED-B4106C8EE87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082"/>
          <a:stretch/>
        </p:blipFill>
        <p:spPr>
          <a:xfrm>
            <a:off x="0" y="0"/>
            <a:ext cx="5549900" cy="6858000"/>
          </a:xfrm>
          <a:prstGeom prst="rect">
            <a:avLst/>
          </a:prstGeom>
        </p:spPr>
      </p:pic>
      <p:sp>
        <p:nvSpPr>
          <p:cNvPr id="87" name="AutoShape 51">
            <a:extLst>
              <a:ext uri="{FF2B5EF4-FFF2-40B4-BE49-F238E27FC236}">
                <a16:creationId xmlns:a16="http://schemas.microsoft.com/office/drawing/2014/main" id="{01763436-8484-4B6D-8A28-B5231DC61CD9}"/>
              </a:ext>
            </a:extLst>
          </p:cNvPr>
          <p:cNvSpPr>
            <a:spLocks noChangeAspect="1" noChangeArrowheads="1" noTextEdit="1"/>
          </p:cNvSpPr>
          <p:nvPr userDrawn="1"/>
        </p:nvSpPr>
        <p:spPr bwMode="auto">
          <a:xfrm>
            <a:off x="0" y="1589088"/>
            <a:ext cx="26638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 name="Graphic 34">
            <a:extLst>
              <a:ext uri="{FF2B5EF4-FFF2-40B4-BE49-F238E27FC236}">
                <a16:creationId xmlns:a16="http://schemas.microsoft.com/office/drawing/2014/main" id="{B740DB18-FB40-8A40-9C99-C82E37F311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7905" y="6404039"/>
            <a:ext cx="1143000" cy="354330"/>
          </a:xfrm>
          <a:prstGeom prst="rect">
            <a:avLst/>
          </a:prstGeom>
        </p:spPr>
      </p:pic>
      <p:pic>
        <p:nvPicPr>
          <p:cNvPr id="36" name="Graphic 35">
            <a:extLst>
              <a:ext uri="{FF2B5EF4-FFF2-40B4-BE49-F238E27FC236}">
                <a16:creationId xmlns:a16="http://schemas.microsoft.com/office/drawing/2014/main" id="{214A3F9F-155B-FD4D-9057-3F93776DF0D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41279" y="5858329"/>
            <a:ext cx="1453896" cy="692331"/>
          </a:xfrm>
          <a:prstGeom prst="rect">
            <a:avLst/>
          </a:prstGeom>
        </p:spPr>
      </p:pic>
      <p:grpSp>
        <p:nvGrpSpPr>
          <p:cNvPr id="16" name="Group 15">
            <a:extLst>
              <a:ext uri="{FF2B5EF4-FFF2-40B4-BE49-F238E27FC236}">
                <a16:creationId xmlns:a16="http://schemas.microsoft.com/office/drawing/2014/main" id="{5B6BFDC7-6534-D148-9580-66217D95CF4B}"/>
              </a:ext>
            </a:extLst>
          </p:cNvPr>
          <p:cNvGrpSpPr/>
          <p:nvPr userDrawn="1"/>
        </p:nvGrpSpPr>
        <p:grpSpPr>
          <a:xfrm>
            <a:off x="6459538" y="2763838"/>
            <a:ext cx="2135188" cy="2219325"/>
            <a:chOff x="6459538" y="2763838"/>
            <a:chExt cx="2135188" cy="2219325"/>
          </a:xfrm>
        </p:grpSpPr>
        <p:sp>
          <p:nvSpPr>
            <p:cNvPr id="17" name="Line 5">
              <a:extLst>
                <a:ext uri="{FF2B5EF4-FFF2-40B4-BE49-F238E27FC236}">
                  <a16:creationId xmlns:a16="http://schemas.microsoft.com/office/drawing/2014/main" id="{A0998714-F221-1142-A0F8-7A9ABA756E27}"/>
                </a:ext>
              </a:extLst>
            </p:cNvPr>
            <p:cNvSpPr>
              <a:spLocks noChangeShapeType="1"/>
            </p:cNvSpPr>
            <p:nvPr userDrawn="1"/>
          </p:nvSpPr>
          <p:spPr bwMode="auto">
            <a:xfrm flipH="1">
              <a:off x="6672263" y="4613275"/>
              <a:ext cx="214313" cy="369888"/>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8C25EA3D-661D-D14C-9367-171F9E8A24D6}"/>
                </a:ext>
              </a:extLst>
            </p:cNvPr>
            <p:cNvSpPr>
              <a:spLocks noChangeShapeType="1"/>
            </p:cNvSpPr>
            <p:nvPr userDrawn="1"/>
          </p:nvSpPr>
          <p:spPr bwMode="auto">
            <a:xfrm>
              <a:off x="6672263" y="2763838"/>
              <a:ext cx="214313" cy="369888"/>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7">
              <a:extLst>
                <a:ext uri="{FF2B5EF4-FFF2-40B4-BE49-F238E27FC236}">
                  <a16:creationId xmlns:a16="http://schemas.microsoft.com/office/drawing/2014/main" id="{8249C8A5-87AD-8143-A85A-F2407D58A792}"/>
                </a:ext>
              </a:extLst>
            </p:cNvPr>
            <p:cNvSpPr>
              <a:spLocks noChangeShapeType="1"/>
            </p:cNvSpPr>
            <p:nvPr userDrawn="1"/>
          </p:nvSpPr>
          <p:spPr bwMode="auto">
            <a:xfrm flipH="1">
              <a:off x="6886575" y="3873500"/>
              <a:ext cx="85248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8">
              <a:extLst>
                <a:ext uri="{FF2B5EF4-FFF2-40B4-BE49-F238E27FC236}">
                  <a16:creationId xmlns:a16="http://schemas.microsoft.com/office/drawing/2014/main" id="{D561908F-C721-844D-B539-C8264B2ED57E}"/>
                </a:ext>
              </a:extLst>
            </p:cNvPr>
            <p:cNvSpPr>
              <a:spLocks noChangeShapeType="1"/>
            </p:cNvSpPr>
            <p:nvPr userDrawn="1"/>
          </p:nvSpPr>
          <p:spPr bwMode="auto">
            <a:xfrm flipH="1" flipV="1">
              <a:off x="7100888" y="3503613"/>
              <a:ext cx="427038" cy="739775"/>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9">
              <a:extLst>
                <a:ext uri="{FF2B5EF4-FFF2-40B4-BE49-F238E27FC236}">
                  <a16:creationId xmlns:a16="http://schemas.microsoft.com/office/drawing/2014/main" id="{43133B8F-453E-C349-9018-AD1F563B8E76}"/>
                </a:ext>
              </a:extLst>
            </p:cNvPr>
            <p:cNvSpPr>
              <a:spLocks noChangeShapeType="1"/>
            </p:cNvSpPr>
            <p:nvPr userDrawn="1"/>
          </p:nvSpPr>
          <p:spPr bwMode="auto">
            <a:xfrm>
              <a:off x="8167688" y="3873500"/>
              <a:ext cx="42703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0">
              <a:extLst>
                <a:ext uri="{FF2B5EF4-FFF2-40B4-BE49-F238E27FC236}">
                  <a16:creationId xmlns:a16="http://schemas.microsoft.com/office/drawing/2014/main" id="{A3C5B9C8-337A-B342-BEDE-DB4008AFB24A}"/>
                </a:ext>
              </a:extLst>
            </p:cNvPr>
            <p:cNvSpPr>
              <a:spLocks noChangeShapeType="1"/>
            </p:cNvSpPr>
            <p:nvPr userDrawn="1"/>
          </p:nvSpPr>
          <p:spPr bwMode="auto">
            <a:xfrm flipH="1">
              <a:off x="7100888" y="3503613"/>
              <a:ext cx="427038" cy="739775"/>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18DBD3E8-669E-4D4F-B340-637822E40B86}"/>
                </a:ext>
              </a:extLst>
            </p:cNvPr>
            <p:cNvSpPr>
              <a:spLocks/>
            </p:cNvSpPr>
            <p:nvPr userDrawn="1"/>
          </p:nvSpPr>
          <p:spPr bwMode="auto">
            <a:xfrm>
              <a:off x="6672263" y="4243388"/>
              <a:ext cx="642938" cy="369888"/>
            </a:xfrm>
            <a:custGeom>
              <a:avLst/>
              <a:gdLst>
                <a:gd name="T0" fmla="*/ 0 w 405"/>
                <a:gd name="T1" fmla="*/ 0 h 233"/>
                <a:gd name="T2" fmla="*/ 270 w 405"/>
                <a:gd name="T3" fmla="*/ 0 h 233"/>
                <a:gd name="T4" fmla="*/ 270 w 405"/>
                <a:gd name="T5" fmla="*/ 0 h 233"/>
                <a:gd name="T6" fmla="*/ 405 w 405"/>
                <a:gd name="T7" fmla="*/ 233 h 233"/>
              </a:gdLst>
              <a:ahLst/>
              <a:cxnLst>
                <a:cxn ang="0">
                  <a:pos x="T0" y="T1"/>
                </a:cxn>
                <a:cxn ang="0">
                  <a:pos x="T2" y="T3"/>
                </a:cxn>
                <a:cxn ang="0">
                  <a:pos x="T4" y="T5"/>
                </a:cxn>
                <a:cxn ang="0">
                  <a:pos x="T6" y="T7"/>
                </a:cxn>
              </a:cxnLst>
              <a:rect l="0" t="0" r="r" b="b"/>
              <a:pathLst>
                <a:path w="405" h="233">
                  <a:moveTo>
                    <a:pt x="0" y="0"/>
                  </a:moveTo>
                  <a:lnTo>
                    <a:pt x="270" y="0"/>
                  </a:lnTo>
                  <a:lnTo>
                    <a:pt x="270" y="0"/>
                  </a:lnTo>
                  <a:lnTo>
                    <a:pt x="405" y="233"/>
                  </a:ln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A126D044-8C5D-A841-9F01-EA13A074F9AA}"/>
                </a:ext>
              </a:extLst>
            </p:cNvPr>
            <p:cNvSpPr>
              <a:spLocks/>
            </p:cNvSpPr>
            <p:nvPr userDrawn="1"/>
          </p:nvSpPr>
          <p:spPr bwMode="auto">
            <a:xfrm>
              <a:off x="6672263" y="3133725"/>
              <a:ext cx="642938" cy="369888"/>
            </a:xfrm>
            <a:custGeom>
              <a:avLst/>
              <a:gdLst>
                <a:gd name="T0" fmla="*/ 405 w 405"/>
                <a:gd name="T1" fmla="*/ 0 h 233"/>
                <a:gd name="T2" fmla="*/ 270 w 405"/>
                <a:gd name="T3" fmla="*/ 233 h 233"/>
                <a:gd name="T4" fmla="*/ 270 w 405"/>
                <a:gd name="T5" fmla="*/ 233 h 233"/>
                <a:gd name="T6" fmla="*/ 0 w 405"/>
                <a:gd name="T7" fmla="*/ 233 h 233"/>
              </a:gdLst>
              <a:ahLst/>
              <a:cxnLst>
                <a:cxn ang="0">
                  <a:pos x="T0" y="T1"/>
                </a:cxn>
                <a:cxn ang="0">
                  <a:pos x="T2" y="T3"/>
                </a:cxn>
                <a:cxn ang="0">
                  <a:pos x="T4" y="T5"/>
                </a:cxn>
                <a:cxn ang="0">
                  <a:pos x="T6" y="T7"/>
                </a:cxn>
              </a:cxnLst>
              <a:rect l="0" t="0" r="r" b="b"/>
              <a:pathLst>
                <a:path w="405" h="233">
                  <a:moveTo>
                    <a:pt x="405" y="0"/>
                  </a:moveTo>
                  <a:lnTo>
                    <a:pt x="270" y="233"/>
                  </a:lnTo>
                  <a:lnTo>
                    <a:pt x="270" y="233"/>
                  </a:lnTo>
                  <a:lnTo>
                    <a:pt x="0" y="233"/>
                  </a:ln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CAB34FEA-DDAF-7648-8700-F36E7250E455}"/>
                </a:ext>
              </a:extLst>
            </p:cNvPr>
            <p:cNvSpPr>
              <a:spLocks/>
            </p:cNvSpPr>
            <p:nvPr userDrawn="1"/>
          </p:nvSpPr>
          <p:spPr bwMode="auto">
            <a:xfrm>
              <a:off x="7739063" y="3503613"/>
              <a:ext cx="214313" cy="739775"/>
            </a:xfrm>
            <a:custGeom>
              <a:avLst/>
              <a:gdLst>
                <a:gd name="T0" fmla="*/ 135 w 135"/>
                <a:gd name="T1" fmla="*/ 0 h 466"/>
                <a:gd name="T2" fmla="*/ 2 w 135"/>
                <a:gd name="T3" fmla="*/ 233 h 466"/>
                <a:gd name="T4" fmla="*/ 0 w 135"/>
                <a:gd name="T5" fmla="*/ 233 h 466"/>
                <a:gd name="T6" fmla="*/ 135 w 135"/>
                <a:gd name="T7" fmla="*/ 466 h 466"/>
              </a:gdLst>
              <a:ahLst/>
              <a:cxnLst>
                <a:cxn ang="0">
                  <a:pos x="T0" y="T1"/>
                </a:cxn>
                <a:cxn ang="0">
                  <a:pos x="T2" y="T3"/>
                </a:cxn>
                <a:cxn ang="0">
                  <a:pos x="T4" y="T5"/>
                </a:cxn>
                <a:cxn ang="0">
                  <a:pos x="T6" y="T7"/>
                </a:cxn>
              </a:cxnLst>
              <a:rect l="0" t="0" r="r" b="b"/>
              <a:pathLst>
                <a:path w="135" h="466">
                  <a:moveTo>
                    <a:pt x="135" y="0"/>
                  </a:moveTo>
                  <a:lnTo>
                    <a:pt x="2" y="233"/>
                  </a:lnTo>
                  <a:lnTo>
                    <a:pt x="0" y="233"/>
                  </a:lnTo>
                  <a:lnTo>
                    <a:pt x="135" y="466"/>
                  </a:ln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5F7BD03D-B5EE-9E4F-A554-AE71E3837EE1}"/>
                </a:ext>
              </a:extLst>
            </p:cNvPr>
            <p:cNvSpPr>
              <a:spLocks/>
            </p:cNvSpPr>
            <p:nvPr userDrawn="1"/>
          </p:nvSpPr>
          <p:spPr bwMode="auto">
            <a:xfrm>
              <a:off x="6672263" y="3133725"/>
              <a:ext cx="1495425" cy="1479550"/>
            </a:xfrm>
            <a:custGeom>
              <a:avLst/>
              <a:gdLst>
                <a:gd name="T0" fmla="*/ 443 w 517"/>
                <a:gd name="T1" fmla="*/ 128 h 512"/>
                <a:gd name="T2" fmla="*/ 296 w 517"/>
                <a:gd name="T3" fmla="*/ 128 h 512"/>
                <a:gd name="T4" fmla="*/ 222 w 517"/>
                <a:gd name="T5" fmla="*/ 0 h 512"/>
                <a:gd name="T6" fmla="*/ 222 w 517"/>
                <a:gd name="T7" fmla="*/ 0 h 512"/>
                <a:gd name="T8" fmla="*/ 74 w 517"/>
                <a:gd name="T9" fmla="*/ 0 h 512"/>
                <a:gd name="T10" fmla="*/ 0 w 517"/>
                <a:gd name="T11" fmla="*/ 128 h 512"/>
                <a:gd name="T12" fmla="*/ 74 w 517"/>
                <a:gd name="T13" fmla="*/ 256 h 512"/>
                <a:gd name="T14" fmla="*/ 0 w 517"/>
                <a:gd name="T15" fmla="*/ 384 h 512"/>
                <a:gd name="T16" fmla="*/ 74 w 517"/>
                <a:gd name="T17" fmla="*/ 512 h 512"/>
                <a:gd name="T18" fmla="*/ 222 w 517"/>
                <a:gd name="T19" fmla="*/ 512 h 512"/>
                <a:gd name="T20" fmla="*/ 222 w 517"/>
                <a:gd name="T21" fmla="*/ 512 h 512"/>
                <a:gd name="T22" fmla="*/ 296 w 517"/>
                <a:gd name="T23" fmla="*/ 384 h 512"/>
                <a:gd name="T24" fmla="*/ 443 w 517"/>
                <a:gd name="T25" fmla="*/ 384 h 512"/>
                <a:gd name="T26" fmla="*/ 443 w 517"/>
                <a:gd name="T27" fmla="*/ 384 h 512"/>
                <a:gd name="T28" fmla="*/ 517 w 517"/>
                <a:gd name="T29" fmla="*/ 256 h 512"/>
                <a:gd name="T30" fmla="*/ 443 w 517"/>
                <a:gd name="T3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512">
                  <a:moveTo>
                    <a:pt x="443" y="128"/>
                  </a:moveTo>
                  <a:cubicBezTo>
                    <a:pt x="296" y="128"/>
                    <a:pt x="296" y="128"/>
                    <a:pt x="296" y="128"/>
                  </a:cubicBezTo>
                  <a:cubicBezTo>
                    <a:pt x="222" y="0"/>
                    <a:pt x="222" y="0"/>
                    <a:pt x="222" y="0"/>
                  </a:cubicBezTo>
                  <a:cubicBezTo>
                    <a:pt x="222" y="0"/>
                    <a:pt x="222" y="0"/>
                    <a:pt x="222" y="0"/>
                  </a:cubicBezTo>
                  <a:cubicBezTo>
                    <a:pt x="74" y="0"/>
                    <a:pt x="74" y="0"/>
                    <a:pt x="74" y="0"/>
                  </a:cubicBezTo>
                  <a:cubicBezTo>
                    <a:pt x="74" y="0"/>
                    <a:pt x="0" y="128"/>
                    <a:pt x="0" y="128"/>
                  </a:cubicBezTo>
                  <a:cubicBezTo>
                    <a:pt x="74" y="256"/>
                    <a:pt x="74" y="256"/>
                    <a:pt x="74" y="256"/>
                  </a:cubicBezTo>
                  <a:cubicBezTo>
                    <a:pt x="74" y="256"/>
                    <a:pt x="0" y="384"/>
                    <a:pt x="0" y="384"/>
                  </a:cubicBezTo>
                  <a:cubicBezTo>
                    <a:pt x="74" y="512"/>
                    <a:pt x="74" y="512"/>
                    <a:pt x="74" y="512"/>
                  </a:cubicBezTo>
                  <a:cubicBezTo>
                    <a:pt x="222" y="512"/>
                    <a:pt x="222" y="512"/>
                    <a:pt x="222" y="512"/>
                  </a:cubicBezTo>
                  <a:cubicBezTo>
                    <a:pt x="222" y="512"/>
                    <a:pt x="222" y="512"/>
                    <a:pt x="222" y="512"/>
                  </a:cubicBezTo>
                  <a:cubicBezTo>
                    <a:pt x="296" y="384"/>
                    <a:pt x="296" y="384"/>
                    <a:pt x="296" y="384"/>
                  </a:cubicBezTo>
                  <a:cubicBezTo>
                    <a:pt x="443" y="384"/>
                    <a:pt x="443" y="384"/>
                    <a:pt x="443" y="384"/>
                  </a:cubicBezTo>
                  <a:cubicBezTo>
                    <a:pt x="443" y="384"/>
                    <a:pt x="443" y="384"/>
                    <a:pt x="443" y="384"/>
                  </a:cubicBezTo>
                  <a:cubicBezTo>
                    <a:pt x="517" y="256"/>
                    <a:pt x="517" y="256"/>
                    <a:pt x="517" y="256"/>
                  </a:cubicBezTo>
                  <a:cubicBezTo>
                    <a:pt x="443" y="128"/>
                    <a:pt x="443" y="128"/>
                    <a:pt x="443" y="128"/>
                  </a:cubicBezTo>
                  <a:close/>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2B3BA36E-51B6-B94D-B586-7B5ADE6E28C8}"/>
                </a:ext>
              </a:extLst>
            </p:cNvPr>
            <p:cNvSpPr>
              <a:spLocks/>
            </p:cNvSpPr>
            <p:nvPr userDrawn="1"/>
          </p:nvSpPr>
          <p:spPr bwMode="auto">
            <a:xfrm>
              <a:off x="6459538" y="2763838"/>
              <a:ext cx="2135188" cy="2219325"/>
            </a:xfrm>
            <a:custGeom>
              <a:avLst/>
              <a:gdLst>
                <a:gd name="T0" fmla="*/ 539 w 1345"/>
                <a:gd name="T1" fmla="*/ 1165 h 1398"/>
                <a:gd name="T2" fmla="*/ 806 w 1345"/>
                <a:gd name="T3" fmla="*/ 1165 h 1398"/>
                <a:gd name="T4" fmla="*/ 941 w 1345"/>
                <a:gd name="T5" fmla="*/ 932 h 1398"/>
                <a:gd name="T6" fmla="*/ 941 w 1345"/>
                <a:gd name="T7" fmla="*/ 932 h 1398"/>
                <a:gd name="T8" fmla="*/ 1210 w 1345"/>
                <a:gd name="T9" fmla="*/ 932 h 1398"/>
                <a:gd name="T10" fmla="*/ 1345 w 1345"/>
                <a:gd name="T11" fmla="*/ 699 h 1398"/>
                <a:gd name="T12" fmla="*/ 1210 w 1345"/>
                <a:gd name="T13" fmla="*/ 466 h 1398"/>
                <a:gd name="T14" fmla="*/ 941 w 1345"/>
                <a:gd name="T15" fmla="*/ 466 h 1398"/>
                <a:gd name="T16" fmla="*/ 941 w 1345"/>
                <a:gd name="T17" fmla="*/ 466 h 1398"/>
                <a:gd name="T18" fmla="*/ 806 w 1345"/>
                <a:gd name="T19" fmla="*/ 233 h 1398"/>
                <a:gd name="T20" fmla="*/ 539 w 1345"/>
                <a:gd name="T21" fmla="*/ 233 h 1398"/>
                <a:gd name="T22" fmla="*/ 539 w 1345"/>
                <a:gd name="T23" fmla="*/ 233 h 1398"/>
                <a:gd name="T24" fmla="*/ 404 w 1345"/>
                <a:gd name="T25" fmla="*/ 0 h 1398"/>
                <a:gd name="T26" fmla="*/ 134 w 1345"/>
                <a:gd name="T27" fmla="*/ 0 h 1398"/>
                <a:gd name="T28" fmla="*/ 0 w 1345"/>
                <a:gd name="T29" fmla="*/ 233 h 1398"/>
                <a:gd name="T30" fmla="*/ 134 w 1345"/>
                <a:gd name="T31" fmla="*/ 466 h 1398"/>
                <a:gd name="T32" fmla="*/ 134 w 1345"/>
                <a:gd name="T33" fmla="*/ 466 h 1398"/>
                <a:gd name="T34" fmla="*/ 0 w 1345"/>
                <a:gd name="T35" fmla="*/ 699 h 1398"/>
                <a:gd name="T36" fmla="*/ 134 w 1345"/>
                <a:gd name="T37" fmla="*/ 932 h 1398"/>
                <a:gd name="T38" fmla="*/ 134 w 1345"/>
                <a:gd name="T39" fmla="*/ 932 h 1398"/>
                <a:gd name="T40" fmla="*/ 0 w 1345"/>
                <a:gd name="T41" fmla="*/ 1165 h 1398"/>
                <a:gd name="T42" fmla="*/ 134 w 1345"/>
                <a:gd name="T43" fmla="*/ 1398 h 1398"/>
                <a:gd name="T44" fmla="*/ 404 w 1345"/>
                <a:gd name="T45" fmla="*/ 1398 h 1398"/>
                <a:gd name="T46" fmla="*/ 539 w 1345"/>
                <a:gd name="T47" fmla="*/ 1165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5" h="1398">
                  <a:moveTo>
                    <a:pt x="539" y="1165"/>
                  </a:moveTo>
                  <a:lnTo>
                    <a:pt x="806" y="1165"/>
                  </a:lnTo>
                  <a:lnTo>
                    <a:pt x="941" y="932"/>
                  </a:lnTo>
                  <a:lnTo>
                    <a:pt x="941" y="932"/>
                  </a:lnTo>
                  <a:lnTo>
                    <a:pt x="1210" y="932"/>
                  </a:lnTo>
                  <a:lnTo>
                    <a:pt x="1345" y="699"/>
                  </a:lnTo>
                  <a:lnTo>
                    <a:pt x="1210" y="466"/>
                  </a:lnTo>
                  <a:lnTo>
                    <a:pt x="941" y="466"/>
                  </a:lnTo>
                  <a:lnTo>
                    <a:pt x="941" y="466"/>
                  </a:lnTo>
                  <a:lnTo>
                    <a:pt x="806" y="233"/>
                  </a:lnTo>
                  <a:lnTo>
                    <a:pt x="539" y="233"/>
                  </a:lnTo>
                  <a:lnTo>
                    <a:pt x="539" y="233"/>
                  </a:lnTo>
                  <a:lnTo>
                    <a:pt x="404" y="0"/>
                  </a:lnTo>
                  <a:lnTo>
                    <a:pt x="134" y="0"/>
                  </a:lnTo>
                  <a:lnTo>
                    <a:pt x="0" y="233"/>
                  </a:lnTo>
                  <a:lnTo>
                    <a:pt x="134" y="466"/>
                  </a:lnTo>
                  <a:lnTo>
                    <a:pt x="134" y="466"/>
                  </a:lnTo>
                  <a:lnTo>
                    <a:pt x="0" y="699"/>
                  </a:lnTo>
                  <a:lnTo>
                    <a:pt x="134" y="932"/>
                  </a:lnTo>
                  <a:lnTo>
                    <a:pt x="134" y="932"/>
                  </a:lnTo>
                  <a:lnTo>
                    <a:pt x="0" y="1165"/>
                  </a:lnTo>
                  <a:lnTo>
                    <a:pt x="134" y="1398"/>
                  </a:lnTo>
                  <a:lnTo>
                    <a:pt x="404" y="1398"/>
                  </a:lnTo>
                  <a:lnTo>
                    <a:pt x="539" y="1165"/>
                  </a:ln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5">
            <a:extLst>
              <a:ext uri="{FF2B5EF4-FFF2-40B4-BE49-F238E27FC236}">
                <a16:creationId xmlns:a16="http://schemas.microsoft.com/office/drawing/2014/main" id="{EECD93CD-993F-534C-9847-892A314208F5}"/>
              </a:ext>
            </a:extLst>
          </p:cNvPr>
          <p:cNvSpPr>
            <a:spLocks noEditPoints="1"/>
          </p:cNvSpPr>
          <p:nvPr userDrawn="1"/>
        </p:nvSpPr>
        <p:spPr bwMode="auto">
          <a:xfrm>
            <a:off x="4101874" y="-3175"/>
            <a:ext cx="5530235" cy="6861176"/>
          </a:xfrm>
          <a:custGeom>
            <a:avLst/>
            <a:gdLst>
              <a:gd name="T0" fmla="*/ 738 w 1934"/>
              <a:gd name="T1" fmla="*/ 2360 h 2400"/>
              <a:gd name="T2" fmla="*/ 737 w 1934"/>
              <a:gd name="T3" fmla="*/ 2364 h 2400"/>
              <a:gd name="T4" fmla="*/ 729 w 1934"/>
              <a:gd name="T5" fmla="*/ 2364 h 2400"/>
              <a:gd name="T6" fmla="*/ 725 w 1934"/>
              <a:gd name="T7" fmla="*/ 2384 h 2400"/>
              <a:gd name="T8" fmla="*/ 722 w 1934"/>
              <a:gd name="T9" fmla="*/ 2384 h 2400"/>
              <a:gd name="T10" fmla="*/ 725 w 1934"/>
              <a:gd name="T11" fmla="*/ 2364 h 2400"/>
              <a:gd name="T12" fmla="*/ 718 w 1934"/>
              <a:gd name="T13" fmla="*/ 2364 h 2400"/>
              <a:gd name="T14" fmla="*/ 718 w 1934"/>
              <a:gd name="T15" fmla="*/ 2360 h 2400"/>
              <a:gd name="T16" fmla="*/ 738 w 1934"/>
              <a:gd name="T17" fmla="*/ 2360 h 2400"/>
              <a:gd name="T18" fmla="*/ 763 w 1934"/>
              <a:gd name="T19" fmla="*/ 2360 h 2400"/>
              <a:gd name="T20" fmla="*/ 752 w 1934"/>
              <a:gd name="T21" fmla="*/ 2374 h 2400"/>
              <a:gd name="T22" fmla="*/ 745 w 1934"/>
              <a:gd name="T23" fmla="*/ 2360 h 2400"/>
              <a:gd name="T24" fmla="*/ 742 w 1934"/>
              <a:gd name="T25" fmla="*/ 2360 h 2400"/>
              <a:gd name="T26" fmla="*/ 737 w 1934"/>
              <a:gd name="T27" fmla="*/ 2384 h 2400"/>
              <a:gd name="T28" fmla="*/ 741 w 1934"/>
              <a:gd name="T29" fmla="*/ 2384 h 2400"/>
              <a:gd name="T30" fmla="*/ 744 w 1934"/>
              <a:gd name="T31" fmla="*/ 2367 h 2400"/>
              <a:gd name="T32" fmla="*/ 750 w 1934"/>
              <a:gd name="T33" fmla="*/ 2379 h 2400"/>
              <a:gd name="T34" fmla="*/ 752 w 1934"/>
              <a:gd name="T35" fmla="*/ 2379 h 2400"/>
              <a:gd name="T36" fmla="*/ 762 w 1934"/>
              <a:gd name="T37" fmla="*/ 2367 h 2400"/>
              <a:gd name="T38" fmla="*/ 758 w 1934"/>
              <a:gd name="T39" fmla="*/ 2384 h 2400"/>
              <a:gd name="T40" fmla="*/ 762 w 1934"/>
              <a:gd name="T41" fmla="*/ 2384 h 2400"/>
              <a:gd name="T42" fmla="*/ 767 w 1934"/>
              <a:gd name="T43" fmla="*/ 2360 h 2400"/>
              <a:gd name="T44" fmla="*/ 763 w 1934"/>
              <a:gd name="T45" fmla="*/ 2360 h 2400"/>
              <a:gd name="T46" fmla="*/ 1535 w 1934"/>
              <a:gd name="T47" fmla="*/ 0 h 2400"/>
              <a:gd name="T48" fmla="*/ 971 w 1934"/>
              <a:gd name="T49" fmla="*/ 523 h 2400"/>
              <a:gd name="T50" fmla="*/ 1070 w 1934"/>
              <a:gd name="T51" fmla="*/ 0 h 2400"/>
              <a:gd name="T52" fmla="*/ 457 w 1934"/>
              <a:gd name="T53" fmla="*/ 0 h 2400"/>
              <a:gd name="T54" fmla="*/ 0 w 1934"/>
              <a:gd name="T55" fmla="*/ 2400 h 2400"/>
              <a:gd name="T56" fmla="*/ 697 w 1934"/>
              <a:gd name="T57" fmla="*/ 2400 h 2400"/>
              <a:gd name="T58" fmla="*/ 885 w 1934"/>
              <a:gd name="T59" fmla="*/ 1410 h 2400"/>
              <a:gd name="T60" fmla="*/ 1807 w 1934"/>
              <a:gd name="T61" fmla="*/ 666 h 2400"/>
              <a:gd name="T62" fmla="*/ 1934 w 1934"/>
              <a:gd name="T63" fmla="*/ 0 h 2400"/>
              <a:gd name="T64" fmla="*/ 1535 w 1934"/>
              <a:gd name="T65" fmla="*/ 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4" h="2400">
                <a:moveTo>
                  <a:pt x="738" y="2360"/>
                </a:moveTo>
                <a:cubicBezTo>
                  <a:pt x="737" y="2364"/>
                  <a:pt x="737" y="2364"/>
                  <a:pt x="737" y="2364"/>
                </a:cubicBezTo>
                <a:cubicBezTo>
                  <a:pt x="729" y="2364"/>
                  <a:pt x="729" y="2364"/>
                  <a:pt x="729" y="2364"/>
                </a:cubicBezTo>
                <a:cubicBezTo>
                  <a:pt x="725" y="2384"/>
                  <a:pt x="725" y="2384"/>
                  <a:pt x="725" y="2384"/>
                </a:cubicBezTo>
                <a:cubicBezTo>
                  <a:pt x="722" y="2384"/>
                  <a:pt x="722" y="2384"/>
                  <a:pt x="722" y="2384"/>
                </a:cubicBezTo>
                <a:cubicBezTo>
                  <a:pt x="725" y="2364"/>
                  <a:pt x="725" y="2364"/>
                  <a:pt x="725" y="2364"/>
                </a:cubicBezTo>
                <a:cubicBezTo>
                  <a:pt x="718" y="2364"/>
                  <a:pt x="718" y="2364"/>
                  <a:pt x="718" y="2364"/>
                </a:cubicBezTo>
                <a:cubicBezTo>
                  <a:pt x="718" y="2360"/>
                  <a:pt x="718" y="2360"/>
                  <a:pt x="718" y="2360"/>
                </a:cubicBezTo>
                <a:lnTo>
                  <a:pt x="738" y="2360"/>
                </a:lnTo>
                <a:close/>
                <a:moveTo>
                  <a:pt x="763" y="2360"/>
                </a:moveTo>
                <a:cubicBezTo>
                  <a:pt x="752" y="2374"/>
                  <a:pt x="752" y="2374"/>
                  <a:pt x="752" y="2374"/>
                </a:cubicBezTo>
                <a:cubicBezTo>
                  <a:pt x="745" y="2360"/>
                  <a:pt x="745" y="2360"/>
                  <a:pt x="745" y="2360"/>
                </a:cubicBezTo>
                <a:cubicBezTo>
                  <a:pt x="742" y="2360"/>
                  <a:pt x="742" y="2360"/>
                  <a:pt x="742" y="2360"/>
                </a:cubicBezTo>
                <a:cubicBezTo>
                  <a:pt x="737" y="2384"/>
                  <a:pt x="737" y="2384"/>
                  <a:pt x="737" y="2384"/>
                </a:cubicBezTo>
                <a:cubicBezTo>
                  <a:pt x="741" y="2384"/>
                  <a:pt x="741" y="2384"/>
                  <a:pt x="741" y="2384"/>
                </a:cubicBezTo>
                <a:cubicBezTo>
                  <a:pt x="744" y="2367"/>
                  <a:pt x="744" y="2367"/>
                  <a:pt x="744" y="2367"/>
                </a:cubicBezTo>
                <a:cubicBezTo>
                  <a:pt x="750" y="2379"/>
                  <a:pt x="750" y="2379"/>
                  <a:pt x="750" y="2379"/>
                </a:cubicBezTo>
                <a:cubicBezTo>
                  <a:pt x="752" y="2379"/>
                  <a:pt x="752" y="2379"/>
                  <a:pt x="752" y="2379"/>
                </a:cubicBezTo>
                <a:cubicBezTo>
                  <a:pt x="762" y="2367"/>
                  <a:pt x="762" y="2367"/>
                  <a:pt x="762" y="2367"/>
                </a:cubicBezTo>
                <a:cubicBezTo>
                  <a:pt x="758" y="2384"/>
                  <a:pt x="758" y="2384"/>
                  <a:pt x="758" y="2384"/>
                </a:cubicBezTo>
                <a:cubicBezTo>
                  <a:pt x="762" y="2384"/>
                  <a:pt x="762" y="2384"/>
                  <a:pt x="762" y="2384"/>
                </a:cubicBezTo>
                <a:cubicBezTo>
                  <a:pt x="767" y="2360"/>
                  <a:pt x="767" y="2360"/>
                  <a:pt x="767" y="2360"/>
                </a:cubicBezTo>
                <a:lnTo>
                  <a:pt x="763" y="2360"/>
                </a:lnTo>
                <a:close/>
                <a:moveTo>
                  <a:pt x="1535" y="0"/>
                </a:moveTo>
                <a:cubicBezTo>
                  <a:pt x="1283" y="89"/>
                  <a:pt x="1078" y="279"/>
                  <a:pt x="971" y="523"/>
                </a:cubicBezTo>
                <a:cubicBezTo>
                  <a:pt x="1070" y="0"/>
                  <a:pt x="1070" y="0"/>
                  <a:pt x="1070" y="0"/>
                </a:cubicBezTo>
                <a:cubicBezTo>
                  <a:pt x="457" y="0"/>
                  <a:pt x="457" y="0"/>
                  <a:pt x="457" y="0"/>
                </a:cubicBezTo>
                <a:cubicBezTo>
                  <a:pt x="0" y="2400"/>
                  <a:pt x="0" y="2400"/>
                  <a:pt x="0" y="2400"/>
                </a:cubicBezTo>
                <a:cubicBezTo>
                  <a:pt x="697" y="2400"/>
                  <a:pt x="697" y="2400"/>
                  <a:pt x="697" y="2400"/>
                </a:cubicBezTo>
                <a:cubicBezTo>
                  <a:pt x="885" y="1410"/>
                  <a:pt x="885" y="1410"/>
                  <a:pt x="885" y="1410"/>
                </a:cubicBezTo>
                <a:cubicBezTo>
                  <a:pt x="996" y="827"/>
                  <a:pt x="1331" y="593"/>
                  <a:pt x="1807" y="666"/>
                </a:cubicBezTo>
                <a:cubicBezTo>
                  <a:pt x="1934" y="0"/>
                  <a:pt x="1934" y="0"/>
                  <a:pt x="1934" y="0"/>
                </a:cubicBezTo>
                <a:lnTo>
                  <a:pt x="153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ysClr val="windowText" lastClr="000000"/>
              </a:solidFill>
            </a:endParaRPr>
          </a:p>
        </p:txBody>
      </p:sp>
      <p:sp>
        <p:nvSpPr>
          <p:cNvPr id="33" name="Title 1">
            <a:extLst>
              <a:ext uri="{FF2B5EF4-FFF2-40B4-BE49-F238E27FC236}">
                <a16:creationId xmlns:a16="http://schemas.microsoft.com/office/drawing/2014/main" id="{D45DB606-EBA3-B340-AE0A-0A7C99C31104}"/>
              </a:ext>
            </a:extLst>
          </p:cNvPr>
          <p:cNvSpPr>
            <a:spLocks noGrp="1"/>
          </p:cNvSpPr>
          <p:nvPr>
            <p:ph type="ctrTitle" hasCustomPrompt="1"/>
          </p:nvPr>
        </p:nvSpPr>
        <p:spPr>
          <a:xfrm>
            <a:off x="361950" y="1347609"/>
            <a:ext cx="4402137" cy="1215717"/>
          </a:xfrm>
          <a:prstGeom prst="rect">
            <a:avLst/>
          </a:prstGeom>
        </p:spPr>
        <p:txBody>
          <a:bodyPr lIns="0" rIns="0" bIns="0" anchor="b" anchorCtr="0">
            <a:spAutoFit/>
          </a:bodyPr>
          <a:lstStyle>
            <a:lvl1pPr algn="l" fontAlgn="b">
              <a:lnSpc>
                <a:spcPct val="100000"/>
              </a:lnSpc>
              <a:defRPr sz="3800">
                <a:solidFill>
                  <a:schemeClr val="bg1"/>
                </a:solidFill>
              </a:defRPr>
            </a:lvl1pPr>
          </a:lstStyle>
          <a:p>
            <a:r>
              <a:rPr lang="en-US"/>
              <a:t>Title with multiple </a:t>
            </a:r>
            <a:br>
              <a:rPr lang="en-US"/>
            </a:br>
            <a:r>
              <a:rPr lang="en-US"/>
              <a:t>lines here</a:t>
            </a:r>
          </a:p>
        </p:txBody>
      </p:sp>
      <p:sp>
        <p:nvSpPr>
          <p:cNvPr id="34" name="Subtitle 2">
            <a:extLst>
              <a:ext uri="{FF2B5EF4-FFF2-40B4-BE49-F238E27FC236}">
                <a16:creationId xmlns:a16="http://schemas.microsoft.com/office/drawing/2014/main" id="{EB67FFF7-5BBD-0A48-8C9E-66BCD65FE6B8}"/>
              </a:ext>
            </a:extLst>
          </p:cNvPr>
          <p:cNvSpPr>
            <a:spLocks noGrp="1"/>
          </p:cNvSpPr>
          <p:nvPr>
            <p:ph type="subTitle" idx="1" hasCustomPrompt="1"/>
          </p:nvPr>
        </p:nvSpPr>
        <p:spPr>
          <a:xfrm>
            <a:off x="377064" y="2682889"/>
            <a:ext cx="4242562" cy="307777"/>
          </a:xfrm>
          <a:prstGeom prst="rect">
            <a:avLst/>
          </a:prstGeom>
        </p:spPr>
        <p:txBody>
          <a:bodyPr lIns="0" tIns="0" rIns="0" bIns="0" anchor="t">
            <a:spAutoFit/>
          </a:bodyPr>
          <a:lstStyle>
            <a:lvl1pPr marL="0" indent="0" algn="l">
              <a:buNone/>
              <a:defRPr sz="200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Date/subtitle goes here</a:t>
            </a:r>
          </a:p>
        </p:txBody>
      </p:sp>
      <p:sp>
        <p:nvSpPr>
          <p:cNvPr id="37" name="Text Placeholder 16">
            <a:extLst>
              <a:ext uri="{FF2B5EF4-FFF2-40B4-BE49-F238E27FC236}">
                <a16:creationId xmlns:a16="http://schemas.microsoft.com/office/drawing/2014/main" id="{7F5DAF53-BA73-2D4A-8CC1-13DB4AD66C7E}"/>
              </a:ext>
            </a:extLst>
          </p:cNvPr>
          <p:cNvSpPr>
            <a:spLocks noGrp="1"/>
          </p:cNvSpPr>
          <p:nvPr>
            <p:ph type="body" sz="quarter" idx="10" hasCustomPrompt="1"/>
          </p:nvPr>
        </p:nvSpPr>
        <p:spPr>
          <a:xfrm>
            <a:off x="361875" y="4953000"/>
            <a:ext cx="4019626" cy="507831"/>
          </a:xfrm>
          <a:prstGeom prst="rect">
            <a:avLst/>
          </a:prstGeom>
        </p:spPr>
        <p:txBody>
          <a:bodyPr lIns="0" rIns="0" bIns="0">
            <a:spAutoFit/>
          </a:bodyPr>
          <a:lstStyle>
            <a:lvl1pPr marL="0" indent="0">
              <a:spcBef>
                <a:spcPts val="0"/>
              </a:spcBef>
              <a:buNone/>
              <a:defRPr>
                <a:solidFill>
                  <a:schemeClr val="bg1"/>
                </a:solidFill>
              </a:defRPr>
            </a:lvl1pPr>
          </a:lstStyle>
          <a:p>
            <a:pPr lvl="0"/>
            <a:r>
              <a:rPr lang="en-US"/>
              <a:t>Name goes here</a:t>
            </a:r>
            <a:br>
              <a:rPr lang="en-US"/>
            </a:br>
            <a:r>
              <a:rPr lang="en-US"/>
              <a:t>Position goes here</a:t>
            </a:r>
          </a:p>
        </p:txBody>
      </p:sp>
    </p:spTree>
    <p:extLst>
      <p:ext uri="{BB962C8B-B14F-4D97-AF65-F5344CB8AC3E}">
        <p14:creationId xmlns:p14="http://schemas.microsoft.com/office/powerpoint/2010/main" val="544427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rgbClr val="EB0000"/>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1C10B13-2F5A-4934-A945-9E34728E01DE}"/>
              </a:ext>
            </a:extLst>
          </p:cNvPr>
          <p:cNvSpPr>
            <a:spLocks noGrp="1"/>
          </p:cNvSpPr>
          <p:nvPr>
            <p:ph type="body" sz="quarter" idx="16" hasCustomPrompt="1"/>
          </p:nvPr>
        </p:nvSpPr>
        <p:spPr>
          <a:xfrm>
            <a:off x="361950" y="326645"/>
            <a:ext cx="5580063" cy="2100073"/>
          </a:xfrm>
          <a:prstGeom prst="rect">
            <a:avLst/>
          </a:prstGeom>
          <a:noFill/>
          <a:ln>
            <a:noFill/>
          </a:ln>
        </p:spPr>
        <p:txBody>
          <a:bodyPr vert="horz" lIns="0" tIns="0" rIns="0" bIns="0" rtlCol="0" anchor="b">
            <a:noAutofit/>
          </a:bodyPr>
          <a:lstStyle>
            <a:lvl1pPr marL="0" indent="0" fontAlgn="base">
              <a:lnSpc>
                <a:spcPct val="112000"/>
              </a:lnSpc>
              <a:spcBef>
                <a:spcPts val="0"/>
              </a:spcBef>
              <a:buNone/>
              <a:defRPr lang="en-US" sz="4500" kern="1200" dirty="0" smtClean="0">
                <a:ln w="3175">
                  <a:noFill/>
                </a:ln>
                <a:solidFill>
                  <a:schemeClr val="bg1"/>
                </a:solidFill>
                <a:latin typeface="+mj-lt"/>
                <a:ea typeface="+mj-ea"/>
                <a:cs typeface="+mj-cs"/>
              </a:defRPr>
            </a:lvl1pPr>
            <a:lvl2pPr marL="114300" indent="0">
              <a:buNone/>
              <a:defRPr lang="en-US" smtClean="0"/>
            </a:lvl2pPr>
            <a:lvl3pPr>
              <a:defRPr lang="en-US" smtClean="0"/>
            </a:lvl3pPr>
            <a:lvl4pPr>
              <a:defRPr lang="en-US" smtClean="0"/>
            </a:lvl4pPr>
            <a:lvl5pPr>
              <a:defRPr lang="en-US"/>
            </a:lvl5pPr>
          </a:lstStyle>
          <a:p>
            <a:r>
              <a:rPr lang="en-US"/>
              <a:t>Breaker slide</a:t>
            </a:r>
          </a:p>
        </p:txBody>
      </p:sp>
      <p:sp>
        <p:nvSpPr>
          <p:cNvPr id="9" name="Text Placeholder 8">
            <a:extLst>
              <a:ext uri="{FF2B5EF4-FFF2-40B4-BE49-F238E27FC236}">
                <a16:creationId xmlns:a16="http://schemas.microsoft.com/office/drawing/2014/main" id="{9330AC38-FC0C-4B0C-8B12-F0EACB4CE126}"/>
              </a:ext>
            </a:extLst>
          </p:cNvPr>
          <p:cNvSpPr>
            <a:spLocks noGrp="1"/>
          </p:cNvSpPr>
          <p:nvPr>
            <p:ph type="body" sz="quarter" idx="18" hasCustomPrompt="1"/>
          </p:nvPr>
        </p:nvSpPr>
        <p:spPr>
          <a:xfrm>
            <a:off x="379413" y="2499268"/>
            <a:ext cx="5562600" cy="400110"/>
          </a:xfrm>
          <a:prstGeom prst="rect">
            <a:avLst/>
          </a:prstGeom>
        </p:spPr>
        <p:txBody>
          <a:bodyPr vert="horz" lIns="0" tIns="0" rIns="0" bIns="0" rtlCol="0" anchor="t">
            <a:spAutoFit/>
          </a:bodyPr>
          <a:lstStyle>
            <a:lvl1pPr marL="0" indent="0">
              <a:buNone/>
              <a:defRPr lang="en-US" sz="2600" dirty="0">
                <a:ln>
                  <a:noFill/>
                </a:ln>
                <a:solidFill>
                  <a:schemeClr val="bg1"/>
                </a:solidFill>
              </a:defRPr>
            </a:lvl1pPr>
          </a:lstStyle>
          <a:p>
            <a:pPr lvl="0"/>
            <a:r>
              <a:rPr lang="en-US"/>
              <a:t>All titles/subtitles are sentence case</a:t>
            </a:r>
          </a:p>
        </p:txBody>
      </p:sp>
      <p:pic>
        <p:nvPicPr>
          <p:cNvPr id="6" name="Graphic 5">
            <a:extLst>
              <a:ext uri="{FF2B5EF4-FFF2-40B4-BE49-F238E27FC236}">
                <a16:creationId xmlns:a16="http://schemas.microsoft.com/office/drawing/2014/main" id="{C0F6F2E4-2F4C-BB43-8EB6-24C72650C2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5" name="Footer Placeholder 4">
            <a:extLst>
              <a:ext uri="{FF2B5EF4-FFF2-40B4-BE49-F238E27FC236}">
                <a16:creationId xmlns:a16="http://schemas.microsoft.com/office/drawing/2014/main" id="{1BB41826-900F-1D46-B030-379F4095C078}"/>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AC781982-2F0F-4B4F-995D-06F108DBDB86}"/>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bg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2339044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reaker">
    <p:bg>
      <p:bgPr>
        <a:solidFill>
          <a:srgbClr val="EB0000"/>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1C10B13-2F5A-4934-A945-9E34728E01DE}"/>
              </a:ext>
            </a:extLst>
          </p:cNvPr>
          <p:cNvSpPr>
            <a:spLocks noGrp="1"/>
          </p:cNvSpPr>
          <p:nvPr>
            <p:ph type="body" sz="quarter" idx="16" hasCustomPrompt="1"/>
          </p:nvPr>
        </p:nvSpPr>
        <p:spPr>
          <a:xfrm>
            <a:off x="3238500" y="361951"/>
            <a:ext cx="5580063" cy="2242568"/>
          </a:xfrm>
          <a:prstGeom prst="rect">
            <a:avLst/>
          </a:prstGeom>
          <a:noFill/>
          <a:ln>
            <a:noFill/>
          </a:ln>
        </p:spPr>
        <p:txBody>
          <a:bodyPr vert="horz" lIns="0" tIns="0" rIns="0" bIns="0" rtlCol="0" anchor="b">
            <a:noAutofit/>
          </a:bodyPr>
          <a:lstStyle>
            <a:lvl1pPr marL="0" indent="0" fontAlgn="base">
              <a:lnSpc>
                <a:spcPct val="100000"/>
              </a:lnSpc>
              <a:spcBef>
                <a:spcPts val="0"/>
              </a:spcBef>
              <a:buNone/>
              <a:defRPr lang="en-US" sz="3800" kern="1200" dirty="0" smtClean="0">
                <a:ln w="3175">
                  <a:noFill/>
                </a:ln>
                <a:solidFill>
                  <a:schemeClr val="bg1"/>
                </a:solidFill>
                <a:latin typeface="+mj-lt"/>
                <a:ea typeface="+mj-ea"/>
                <a:cs typeface="+mj-cs"/>
              </a:defRPr>
            </a:lvl1pPr>
            <a:lvl2pPr marL="114300" indent="0">
              <a:buNone/>
              <a:defRPr lang="en-US" smtClean="0"/>
            </a:lvl2pPr>
            <a:lvl3pPr>
              <a:defRPr lang="en-US" smtClean="0"/>
            </a:lvl3pPr>
            <a:lvl4pPr>
              <a:defRPr lang="en-US" smtClean="0"/>
            </a:lvl4pPr>
            <a:lvl5pPr>
              <a:defRPr lang="en-US"/>
            </a:lvl5pPr>
          </a:lstStyle>
          <a:p>
            <a:r>
              <a:rPr lang="en-US"/>
              <a:t>Breaker slide</a:t>
            </a:r>
          </a:p>
        </p:txBody>
      </p:sp>
      <p:sp>
        <p:nvSpPr>
          <p:cNvPr id="9" name="Text Placeholder 8">
            <a:extLst>
              <a:ext uri="{FF2B5EF4-FFF2-40B4-BE49-F238E27FC236}">
                <a16:creationId xmlns:a16="http://schemas.microsoft.com/office/drawing/2014/main" id="{9330AC38-FC0C-4B0C-8B12-F0EACB4CE126}"/>
              </a:ext>
            </a:extLst>
          </p:cNvPr>
          <p:cNvSpPr>
            <a:spLocks noGrp="1"/>
          </p:cNvSpPr>
          <p:nvPr>
            <p:ph type="body" sz="quarter" idx="18" hasCustomPrompt="1"/>
          </p:nvPr>
        </p:nvSpPr>
        <p:spPr>
          <a:xfrm>
            <a:off x="3255963" y="2677068"/>
            <a:ext cx="5562600" cy="307777"/>
          </a:xfrm>
          <a:prstGeom prst="rect">
            <a:avLst/>
          </a:prstGeom>
        </p:spPr>
        <p:txBody>
          <a:bodyPr vert="horz" lIns="0" tIns="0" rIns="0" bIns="0" rtlCol="0" anchor="t">
            <a:spAutoFit/>
          </a:bodyPr>
          <a:lstStyle>
            <a:lvl1pPr marL="0" indent="0">
              <a:buNone/>
              <a:defRPr lang="en-US" sz="2000" dirty="0">
                <a:ln>
                  <a:noFill/>
                </a:ln>
                <a:solidFill>
                  <a:schemeClr val="bg1"/>
                </a:solidFill>
              </a:defRPr>
            </a:lvl1pPr>
          </a:lstStyle>
          <a:p>
            <a:pPr lvl="0"/>
            <a:r>
              <a:rPr lang="en-US"/>
              <a:t>All titles/subtitles are sentence case</a:t>
            </a:r>
          </a:p>
        </p:txBody>
      </p:sp>
      <p:sp>
        <p:nvSpPr>
          <p:cNvPr id="87" name="AutoShape 51">
            <a:extLst>
              <a:ext uri="{FF2B5EF4-FFF2-40B4-BE49-F238E27FC236}">
                <a16:creationId xmlns:a16="http://schemas.microsoft.com/office/drawing/2014/main" id="{01763436-8484-4B6D-8A28-B5231DC61CD9}"/>
              </a:ext>
            </a:extLst>
          </p:cNvPr>
          <p:cNvSpPr>
            <a:spLocks noChangeAspect="1" noChangeArrowheads="1" noTextEdit="1"/>
          </p:cNvSpPr>
          <p:nvPr userDrawn="1"/>
        </p:nvSpPr>
        <p:spPr bwMode="auto">
          <a:xfrm>
            <a:off x="0" y="1589088"/>
            <a:ext cx="26638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6" name="Group 95">
            <a:extLst>
              <a:ext uri="{FF2B5EF4-FFF2-40B4-BE49-F238E27FC236}">
                <a16:creationId xmlns:a16="http://schemas.microsoft.com/office/drawing/2014/main" id="{F8BE3653-DAC2-449B-A81B-2F105D73F689}"/>
              </a:ext>
            </a:extLst>
          </p:cNvPr>
          <p:cNvGrpSpPr/>
          <p:nvPr userDrawn="1"/>
        </p:nvGrpSpPr>
        <p:grpSpPr>
          <a:xfrm>
            <a:off x="3175" y="1609725"/>
            <a:ext cx="2643188" cy="1677987"/>
            <a:chOff x="3175" y="1609725"/>
            <a:chExt cx="2643188" cy="1677987"/>
          </a:xfrm>
        </p:grpSpPr>
        <p:sp>
          <p:nvSpPr>
            <p:cNvPr id="88" name="Freeform 53">
              <a:extLst>
                <a:ext uri="{FF2B5EF4-FFF2-40B4-BE49-F238E27FC236}">
                  <a16:creationId xmlns:a16="http://schemas.microsoft.com/office/drawing/2014/main" id="{AE4A5581-9943-4DED-9C9A-BFD5D1AF130F}"/>
                </a:ext>
              </a:extLst>
            </p:cNvPr>
            <p:cNvSpPr>
              <a:spLocks/>
            </p:cNvSpPr>
            <p:nvPr userDrawn="1"/>
          </p:nvSpPr>
          <p:spPr bwMode="auto">
            <a:xfrm>
              <a:off x="2081213" y="2924175"/>
              <a:ext cx="177800" cy="363537"/>
            </a:xfrm>
            <a:custGeom>
              <a:avLst/>
              <a:gdLst>
                <a:gd name="T0" fmla="*/ 0 w 63"/>
                <a:gd name="T1" fmla="*/ 128 h 128"/>
                <a:gd name="T2" fmla="*/ 62 w 63"/>
                <a:gd name="T3" fmla="*/ 66 h 128"/>
                <a:gd name="T4" fmla="*/ 62 w 63"/>
                <a:gd name="T5" fmla="*/ 62 h 128"/>
                <a:gd name="T6" fmla="*/ 0 w 63"/>
                <a:gd name="T7" fmla="*/ 0 h 128"/>
              </a:gdLst>
              <a:ahLst/>
              <a:cxnLst>
                <a:cxn ang="0">
                  <a:pos x="T0" y="T1"/>
                </a:cxn>
                <a:cxn ang="0">
                  <a:pos x="T2" y="T3"/>
                </a:cxn>
                <a:cxn ang="0">
                  <a:pos x="T4" y="T5"/>
                </a:cxn>
                <a:cxn ang="0">
                  <a:pos x="T6" y="T7"/>
                </a:cxn>
              </a:cxnLst>
              <a:rect l="0" t="0" r="r" b="b"/>
              <a:pathLst>
                <a:path w="63" h="128">
                  <a:moveTo>
                    <a:pt x="0" y="128"/>
                  </a:moveTo>
                  <a:cubicBezTo>
                    <a:pt x="62" y="66"/>
                    <a:pt x="62" y="66"/>
                    <a:pt x="62" y="66"/>
                  </a:cubicBezTo>
                  <a:cubicBezTo>
                    <a:pt x="63" y="65"/>
                    <a:pt x="63" y="63"/>
                    <a:pt x="62" y="62"/>
                  </a:cubicBezTo>
                  <a:cubicBezTo>
                    <a:pt x="0" y="0"/>
                    <a:pt x="0" y="0"/>
                    <a:pt x="0" y="0"/>
                  </a:cubicBezTo>
                </a:path>
              </a:pathLst>
            </a:custGeom>
            <a:noFill/>
            <a:ln w="31750" cap="rnd">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54">
              <a:extLst>
                <a:ext uri="{FF2B5EF4-FFF2-40B4-BE49-F238E27FC236}">
                  <a16:creationId xmlns:a16="http://schemas.microsoft.com/office/drawing/2014/main" id="{D482E0A6-AC2C-400B-8E06-E9944BECF45F}"/>
                </a:ext>
              </a:extLst>
            </p:cNvPr>
            <p:cNvSpPr>
              <a:spLocks/>
            </p:cNvSpPr>
            <p:nvPr userDrawn="1"/>
          </p:nvSpPr>
          <p:spPr bwMode="auto">
            <a:xfrm>
              <a:off x="2081213" y="1609725"/>
              <a:ext cx="177800" cy="363537"/>
            </a:xfrm>
            <a:custGeom>
              <a:avLst/>
              <a:gdLst>
                <a:gd name="T0" fmla="*/ 0 w 63"/>
                <a:gd name="T1" fmla="*/ 128 h 128"/>
                <a:gd name="T2" fmla="*/ 62 w 63"/>
                <a:gd name="T3" fmla="*/ 66 h 128"/>
                <a:gd name="T4" fmla="*/ 62 w 63"/>
                <a:gd name="T5" fmla="*/ 62 h 128"/>
                <a:gd name="T6" fmla="*/ 0 w 63"/>
                <a:gd name="T7" fmla="*/ 0 h 128"/>
              </a:gdLst>
              <a:ahLst/>
              <a:cxnLst>
                <a:cxn ang="0">
                  <a:pos x="T0" y="T1"/>
                </a:cxn>
                <a:cxn ang="0">
                  <a:pos x="T2" y="T3"/>
                </a:cxn>
                <a:cxn ang="0">
                  <a:pos x="T4" y="T5"/>
                </a:cxn>
                <a:cxn ang="0">
                  <a:pos x="T6" y="T7"/>
                </a:cxn>
              </a:cxnLst>
              <a:rect l="0" t="0" r="r" b="b"/>
              <a:pathLst>
                <a:path w="63" h="128">
                  <a:moveTo>
                    <a:pt x="0" y="128"/>
                  </a:moveTo>
                  <a:cubicBezTo>
                    <a:pt x="62" y="66"/>
                    <a:pt x="62" y="66"/>
                    <a:pt x="62" y="66"/>
                  </a:cubicBezTo>
                  <a:cubicBezTo>
                    <a:pt x="63" y="65"/>
                    <a:pt x="63" y="63"/>
                    <a:pt x="62" y="62"/>
                  </a:cubicBezTo>
                  <a:cubicBezTo>
                    <a:pt x="0" y="0"/>
                    <a:pt x="0" y="0"/>
                    <a:pt x="0" y="0"/>
                  </a:cubicBezTo>
                </a:path>
              </a:pathLst>
            </a:custGeom>
            <a:noFill/>
            <a:ln w="31750" cap="rnd">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55">
              <a:extLst>
                <a:ext uri="{FF2B5EF4-FFF2-40B4-BE49-F238E27FC236}">
                  <a16:creationId xmlns:a16="http://schemas.microsoft.com/office/drawing/2014/main" id="{D0735FA7-F82F-4699-9C14-BA656DD0EBCC}"/>
                </a:ext>
              </a:extLst>
            </p:cNvPr>
            <p:cNvSpPr>
              <a:spLocks/>
            </p:cNvSpPr>
            <p:nvPr userDrawn="1"/>
          </p:nvSpPr>
          <p:spPr bwMode="auto">
            <a:xfrm>
              <a:off x="2466975" y="2000250"/>
              <a:ext cx="179388" cy="365125"/>
            </a:xfrm>
            <a:custGeom>
              <a:avLst/>
              <a:gdLst>
                <a:gd name="T0" fmla="*/ 0 w 63"/>
                <a:gd name="T1" fmla="*/ 128 h 128"/>
                <a:gd name="T2" fmla="*/ 62 w 63"/>
                <a:gd name="T3" fmla="*/ 67 h 128"/>
                <a:gd name="T4" fmla="*/ 62 w 63"/>
                <a:gd name="T5" fmla="*/ 62 h 128"/>
                <a:gd name="T6" fmla="*/ 0 w 63"/>
                <a:gd name="T7" fmla="*/ 0 h 128"/>
              </a:gdLst>
              <a:ahLst/>
              <a:cxnLst>
                <a:cxn ang="0">
                  <a:pos x="T0" y="T1"/>
                </a:cxn>
                <a:cxn ang="0">
                  <a:pos x="T2" y="T3"/>
                </a:cxn>
                <a:cxn ang="0">
                  <a:pos x="T4" y="T5"/>
                </a:cxn>
                <a:cxn ang="0">
                  <a:pos x="T6" y="T7"/>
                </a:cxn>
              </a:cxnLst>
              <a:rect l="0" t="0" r="r" b="b"/>
              <a:pathLst>
                <a:path w="63" h="128">
                  <a:moveTo>
                    <a:pt x="0" y="128"/>
                  </a:moveTo>
                  <a:cubicBezTo>
                    <a:pt x="62" y="67"/>
                    <a:pt x="62" y="67"/>
                    <a:pt x="62" y="67"/>
                  </a:cubicBezTo>
                  <a:cubicBezTo>
                    <a:pt x="63" y="65"/>
                    <a:pt x="63" y="63"/>
                    <a:pt x="62" y="62"/>
                  </a:cubicBezTo>
                  <a:cubicBezTo>
                    <a:pt x="0" y="0"/>
                    <a:pt x="0" y="0"/>
                    <a:pt x="0" y="0"/>
                  </a:cubicBezTo>
                </a:path>
              </a:pathLst>
            </a:custGeom>
            <a:noFill/>
            <a:ln w="31750" cap="rnd">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56">
              <a:extLst>
                <a:ext uri="{FF2B5EF4-FFF2-40B4-BE49-F238E27FC236}">
                  <a16:creationId xmlns:a16="http://schemas.microsoft.com/office/drawing/2014/main" id="{594DAFDF-F9DC-4CDF-AE92-E3A87ACA929F}"/>
                </a:ext>
              </a:extLst>
            </p:cNvPr>
            <p:cNvSpPr>
              <a:spLocks/>
            </p:cNvSpPr>
            <p:nvPr userDrawn="1"/>
          </p:nvSpPr>
          <p:spPr bwMode="auto">
            <a:xfrm>
              <a:off x="2466975" y="2533650"/>
              <a:ext cx="179388" cy="363537"/>
            </a:xfrm>
            <a:custGeom>
              <a:avLst/>
              <a:gdLst>
                <a:gd name="T0" fmla="*/ 0 w 63"/>
                <a:gd name="T1" fmla="*/ 128 h 128"/>
                <a:gd name="T2" fmla="*/ 62 w 63"/>
                <a:gd name="T3" fmla="*/ 66 h 128"/>
                <a:gd name="T4" fmla="*/ 62 w 63"/>
                <a:gd name="T5" fmla="*/ 61 h 128"/>
                <a:gd name="T6" fmla="*/ 0 w 63"/>
                <a:gd name="T7" fmla="*/ 0 h 128"/>
              </a:gdLst>
              <a:ahLst/>
              <a:cxnLst>
                <a:cxn ang="0">
                  <a:pos x="T0" y="T1"/>
                </a:cxn>
                <a:cxn ang="0">
                  <a:pos x="T2" y="T3"/>
                </a:cxn>
                <a:cxn ang="0">
                  <a:pos x="T4" y="T5"/>
                </a:cxn>
                <a:cxn ang="0">
                  <a:pos x="T6" y="T7"/>
                </a:cxn>
              </a:cxnLst>
              <a:rect l="0" t="0" r="r" b="b"/>
              <a:pathLst>
                <a:path w="63" h="128">
                  <a:moveTo>
                    <a:pt x="0" y="128"/>
                  </a:moveTo>
                  <a:cubicBezTo>
                    <a:pt x="62" y="66"/>
                    <a:pt x="62" y="66"/>
                    <a:pt x="62" y="66"/>
                  </a:cubicBezTo>
                  <a:cubicBezTo>
                    <a:pt x="63" y="65"/>
                    <a:pt x="63" y="62"/>
                    <a:pt x="62" y="61"/>
                  </a:cubicBezTo>
                  <a:cubicBezTo>
                    <a:pt x="0" y="0"/>
                    <a:pt x="0" y="0"/>
                    <a:pt x="0" y="0"/>
                  </a:cubicBezTo>
                </a:path>
              </a:pathLst>
            </a:custGeom>
            <a:noFill/>
            <a:ln w="31750" cap="rnd">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57">
              <a:extLst>
                <a:ext uri="{FF2B5EF4-FFF2-40B4-BE49-F238E27FC236}">
                  <a16:creationId xmlns:a16="http://schemas.microsoft.com/office/drawing/2014/main" id="{47F4AAE8-6B5F-451C-87E5-903FD28A6DEC}"/>
                </a:ext>
              </a:extLst>
            </p:cNvPr>
            <p:cNvSpPr>
              <a:spLocks/>
            </p:cNvSpPr>
            <p:nvPr userDrawn="1"/>
          </p:nvSpPr>
          <p:spPr bwMode="auto">
            <a:xfrm>
              <a:off x="3175" y="1792288"/>
              <a:ext cx="2643188" cy="922337"/>
            </a:xfrm>
            <a:custGeom>
              <a:avLst/>
              <a:gdLst>
                <a:gd name="T0" fmla="*/ 929 w 929"/>
                <a:gd name="T1" fmla="*/ 324 h 324"/>
                <a:gd name="T2" fmla="*/ 724 w 929"/>
                <a:gd name="T3" fmla="*/ 324 h 324"/>
                <a:gd name="T4" fmla="*/ 655 w 929"/>
                <a:gd name="T5" fmla="*/ 295 h 324"/>
                <a:gd name="T6" fmla="*/ 430 w 929"/>
                <a:gd name="T7" fmla="*/ 69 h 324"/>
                <a:gd name="T8" fmla="*/ 263 w 929"/>
                <a:gd name="T9" fmla="*/ 0 h 324"/>
                <a:gd name="T10" fmla="*/ 0 w 929"/>
                <a:gd name="T11" fmla="*/ 0 h 324"/>
              </a:gdLst>
              <a:ahLst/>
              <a:cxnLst>
                <a:cxn ang="0">
                  <a:pos x="T0" y="T1"/>
                </a:cxn>
                <a:cxn ang="0">
                  <a:pos x="T2" y="T3"/>
                </a:cxn>
                <a:cxn ang="0">
                  <a:pos x="T4" y="T5"/>
                </a:cxn>
                <a:cxn ang="0">
                  <a:pos x="T6" y="T7"/>
                </a:cxn>
                <a:cxn ang="0">
                  <a:pos x="T8" y="T9"/>
                </a:cxn>
                <a:cxn ang="0">
                  <a:pos x="T10" y="T11"/>
                </a:cxn>
              </a:cxnLst>
              <a:rect l="0" t="0" r="r" b="b"/>
              <a:pathLst>
                <a:path w="929" h="324">
                  <a:moveTo>
                    <a:pt x="929" y="324"/>
                  </a:moveTo>
                  <a:cubicBezTo>
                    <a:pt x="724" y="324"/>
                    <a:pt x="724" y="324"/>
                    <a:pt x="724" y="324"/>
                  </a:cubicBezTo>
                  <a:cubicBezTo>
                    <a:pt x="698" y="324"/>
                    <a:pt x="674" y="313"/>
                    <a:pt x="655" y="295"/>
                  </a:cubicBezTo>
                  <a:cubicBezTo>
                    <a:pt x="430" y="69"/>
                    <a:pt x="430" y="69"/>
                    <a:pt x="430" y="69"/>
                  </a:cubicBezTo>
                  <a:cubicBezTo>
                    <a:pt x="385" y="25"/>
                    <a:pt x="326" y="0"/>
                    <a:pt x="263" y="0"/>
                  </a:cubicBezTo>
                  <a:cubicBezTo>
                    <a:pt x="0" y="0"/>
                    <a:pt x="0" y="0"/>
                    <a:pt x="0" y="0"/>
                  </a:cubicBez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58">
              <a:extLst>
                <a:ext uri="{FF2B5EF4-FFF2-40B4-BE49-F238E27FC236}">
                  <a16:creationId xmlns:a16="http://schemas.microsoft.com/office/drawing/2014/main" id="{110377D8-3DDA-4E45-8575-7B10758765C9}"/>
                </a:ext>
              </a:extLst>
            </p:cNvPr>
            <p:cNvSpPr>
              <a:spLocks/>
            </p:cNvSpPr>
            <p:nvPr userDrawn="1"/>
          </p:nvSpPr>
          <p:spPr bwMode="auto">
            <a:xfrm>
              <a:off x="3175" y="2182813"/>
              <a:ext cx="2255838" cy="923925"/>
            </a:xfrm>
            <a:custGeom>
              <a:avLst/>
              <a:gdLst>
                <a:gd name="T0" fmla="*/ 793 w 793"/>
                <a:gd name="T1" fmla="*/ 324 h 324"/>
                <a:gd name="T2" fmla="*/ 724 w 793"/>
                <a:gd name="T3" fmla="*/ 324 h 324"/>
                <a:gd name="T4" fmla="*/ 558 w 793"/>
                <a:gd name="T5" fmla="*/ 255 h 324"/>
                <a:gd name="T6" fmla="*/ 332 w 793"/>
                <a:gd name="T7" fmla="*/ 29 h 324"/>
                <a:gd name="T8" fmla="*/ 263 w 793"/>
                <a:gd name="T9" fmla="*/ 0 h 324"/>
                <a:gd name="T10" fmla="*/ 0 w 793"/>
                <a:gd name="T11" fmla="*/ 0 h 324"/>
              </a:gdLst>
              <a:ahLst/>
              <a:cxnLst>
                <a:cxn ang="0">
                  <a:pos x="T0" y="T1"/>
                </a:cxn>
                <a:cxn ang="0">
                  <a:pos x="T2" y="T3"/>
                </a:cxn>
                <a:cxn ang="0">
                  <a:pos x="T4" y="T5"/>
                </a:cxn>
                <a:cxn ang="0">
                  <a:pos x="T6" y="T7"/>
                </a:cxn>
                <a:cxn ang="0">
                  <a:pos x="T8" y="T9"/>
                </a:cxn>
                <a:cxn ang="0">
                  <a:pos x="T10" y="T11"/>
                </a:cxn>
              </a:cxnLst>
              <a:rect l="0" t="0" r="r" b="b"/>
              <a:pathLst>
                <a:path w="793" h="324">
                  <a:moveTo>
                    <a:pt x="793" y="324"/>
                  </a:moveTo>
                  <a:cubicBezTo>
                    <a:pt x="724" y="324"/>
                    <a:pt x="724" y="324"/>
                    <a:pt x="724" y="324"/>
                  </a:cubicBezTo>
                  <a:cubicBezTo>
                    <a:pt x="662" y="324"/>
                    <a:pt x="603" y="299"/>
                    <a:pt x="558" y="255"/>
                  </a:cubicBezTo>
                  <a:cubicBezTo>
                    <a:pt x="332" y="29"/>
                    <a:pt x="332" y="29"/>
                    <a:pt x="332" y="29"/>
                  </a:cubicBezTo>
                  <a:cubicBezTo>
                    <a:pt x="314" y="11"/>
                    <a:pt x="289" y="0"/>
                    <a:pt x="263" y="0"/>
                  </a:cubicBezTo>
                  <a:cubicBezTo>
                    <a:pt x="0" y="0"/>
                    <a:pt x="0" y="0"/>
                    <a:pt x="0" y="0"/>
                  </a:cubicBez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59">
              <a:extLst>
                <a:ext uri="{FF2B5EF4-FFF2-40B4-BE49-F238E27FC236}">
                  <a16:creationId xmlns:a16="http://schemas.microsoft.com/office/drawing/2014/main" id="{072342DA-BED1-45EE-82BB-F27B8EBFAAB4}"/>
                </a:ext>
              </a:extLst>
            </p:cNvPr>
            <p:cNvSpPr>
              <a:spLocks/>
            </p:cNvSpPr>
            <p:nvPr userDrawn="1"/>
          </p:nvSpPr>
          <p:spPr bwMode="auto">
            <a:xfrm>
              <a:off x="3175" y="2182813"/>
              <a:ext cx="2643188" cy="923925"/>
            </a:xfrm>
            <a:custGeom>
              <a:avLst/>
              <a:gdLst>
                <a:gd name="T0" fmla="*/ 929 w 929"/>
                <a:gd name="T1" fmla="*/ 0 h 324"/>
                <a:gd name="T2" fmla="*/ 724 w 929"/>
                <a:gd name="T3" fmla="*/ 0 h 324"/>
                <a:gd name="T4" fmla="*/ 655 w 929"/>
                <a:gd name="T5" fmla="*/ 29 h 324"/>
                <a:gd name="T6" fmla="*/ 430 w 929"/>
                <a:gd name="T7" fmla="*/ 255 h 324"/>
                <a:gd name="T8" fmla="*/ 263 w 929"/>
                <a:gd name="T9" fmla="*/ 324 h 324"/>
                <a:gd name="T10" fmla="*/ 0 w 929"/>
                <a:gd name="T11" fmla="*/ 324 h 324"/>
              </a:gdLst>
              <a:ahLst/>
              <a:cxnLst>
                <a:cxn ang="0">
                  <a:pos x="T0" y="T1"/>
                </a:cxn>
                <a:cxn ang="0">
                  <a:pos x="T2" y="T3"/>
                </a:cxn>
                <a:cxn ang="0">
                  <a:pos x="T4" y="T5"/>
                </a:cxn>
                <a:cxn ang="0">
                  <a:pos x="T6" y="T7"/>
                </a:cxn>
                <a:cxn ang="0">
                  <a:pos x="T8" y="T9"/>
                </a:cxn>
                <a:cxn ang="0">
                  <a:pos x="T10" y="T11"/>
                </a:cxn>
              </a:cxnLst>
              <a:rect l="0" t="0" r="r" b="b"/>
              <a:pathLst>
                <a:path w="929" h="324">
                  <a:moveTo>
                    <a:pt x="929" y="0"/>
                  </a:moveTo>
                  <a:cubicBezTo>
                    <a:pt x="724" y="0"/>
                    <a:pt x="724" y="0"/>
                    <a:pt x="724" y="0"/>
                  </a:cubicBezTo>
                  <a:cubicBezTo>
                    <a:pt x="698" y="0"/>
                    <a:pt x="674" y="11"/>
                    <a:pt x="655" y="29"/>
                  </a:cubicBezTo>
                  <a:cubicBezTo>
                    <a:pt x="430" y="255"/>
                    <a:pt x="430" y="255"/>
                    <a:pt x="430" y="255"/>
                  </a:cubicBezTo>
                  <a:cubicBezTo>
                    <a:pt x="385" y="299"/>
                    <a:pt x="326" y="324"/>
                    <a:pt x="263" y="324"/>
                  </a:cubicBezTo>
                  <a:cubicBezTo>
                    <a:pt x="0" y="324"/>
                    <a:pt x="0" y="324"/>
                    <a:pt x="0" y="324"/>
                  </a:cubicBez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60">
              <a:extLst>
                <a:ext uri="{FF2B5EF4-FFF2-40B4-BE49-F238E27FC236}">
                  <a16:creationId xmlns:a16="http://schemas.microsoft.com/office/drawing/2014/main" id="{53F46B8F-B43E-43AA-8327-4A532A643D85}"/>
                </a:ext>
              </a:extLst>
            </p:cNvPr>
            <p:cNvSpPr>
              <a:spLocks/>
            </p:cNvSpPr>
            <p:nvPr userDrawn="1"/>
          </p:nvSpPr>
          <p:spPr bwMode="auto">
            <a:xfrm>
              <a:off x="3175" y="1792288"/>
              <a:ext cx="2255838" cy="922337"/>
            </a:xfrm>
            <a:custGeom>
              <a:avLst/>
              <a:gdLst>
                <a:gd name="T0" fmla="*/ 793 w 793"/>
                <a:gd name="T1" fmla="*/ 0 h 324"/>
                <a:gd name="T2" fmla="*/ 724 w 793"/>
                <a:gd name="T3" fmla="*/ 0 h 324"/>
                <a:gd name="T4" fmla="*/ 558 w 793"/>
                <a:gd name="T5" fmla="*/ 69 h 324"/>
                <a:gd name="T6" fmla="*/ 332 w 793"/>
                <a:gd name="T7" fmla="*/ 295 h 324"/>
                <a:gd name="T8" fmla="*/ 263 w 793"/>
                <a:gd name="T9" fmla="*/ 324 h 324"/>
                <a:gd name="T10" fmla="*/ 0 w 793"/>
                <a:gd name="T11" fmla="*/ 324 h 324"/>
              </a:gdLst>
              <a:ahLst/>
              <a:cxnLst>
                <a:cxn ang="0">
                  <a:pos x="T0" y="T1"/>
                </a:cxn>
                <a:cxn ang="0">
                  <a:pos x="T2" y="T3"/>
                </a:cxn>
                <a:cxn ang="0">
                  <a:pos x="T4" y="T5"/>
                </a:cxn>
                <a:cxn ang="0">
                  <a:pos x="T6" y="T7"/>
                </a:cxn>
                <a:cxn ang="0">
                  <a:pos x="T8" y="T9"/>
                </a:cxn>
                <a:cxn ang="0">
                  <a:pos x="T10" y="T11"/>
                </a:cxn>
              </a:cxnLst>
              <a:rect l="0" t="0" r="r" b="b"/>
              <a:pathLst>
                <a:path w="793" h="324">
                  <a:moveTo>
                    <a:pt x="793" y="0"/>
                  </a:moveTo>
                  <a:cubicBezTo>
                    <a:pt x="724" y="0"/>
                    <a:pt x="724" y="0"/>
                    <a:pt x="724" y="0"/>
                  </a:cubicBezTo>
                  <a:cubicBezTo>
                    <a:pt x="662" y="0"/>
                    <a:pt x="603" y="25"/>
                    <a:pt x="558" y="69"/>
                  </a:cubicBezTo>
                  <a:cubicBezTo>
                    <a:pt x="332" y="295"/>
                    <a:pt x="332" y="295"/>
                    <a:pt x="332" y="295"/>
                  </a:cubicBezTo>
                  <a:cubicBezTo>
                    <a:pt x="314" y="313"/>
                    <a:pt x="289" y="324"/>
                    <a:pt x="263" y="324"/>
                  </a:cubicBezTo>
                  <a:cubicBezTo>
                    <a:pt x="0" y="324"/>
                    <a:pt x="0" y="324"/>
                    <a:pt x="0" y="324"/>
                  </a:cubicBez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5" name="Graphic 34">
            <a:extLst>
              <a:ext uri="{FF2B5EF4-FFF2-40B4-BE49-F238E27FC236}">
                <a16:creationId xmlns:a16="http://schemas.microsoft.com/office/drawing/2014/main" id="{B740DB18-FB40-8A40-9C99-C82E37F311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pic>
        <p:nvPicPr>
          <p:cNvPr id="36" name="Graphic 35">
            <a:extLst>
              <a:ext uri="{FF2B5EF4-FFF2-40B4-BE49-F238E27FC236}">
                <a16:creationId xmlns:a16="http://schemas.microsoft.com/office/drawing/2014/main" id="{214A3F9F-155B-FD4D-9057-3F93776DF0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1279" y="5858329"/>
            <a:ext cx="1453896" cy="692331"/>
          </a:xfrm>
          <a:prstGeom prst="rect">
            <a:avLst/>
          </a:prstGeom>
        </p:spPr>
      </p:pic>
    </p:spTree>
    <p:extLst>
      <p:ext uri="{BB962C8B-B14F-4D97-AF65-F5344CB8AC3E}">
        <p14:creationId xmlns:p14="http://schemas.microsoft.com/office/powerpoint/2010/main" val="295511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238500" y="310896"/>
            <a:ext cx="8580120" cy="1744067"/>
          </a:xfrm>
        </p:spPr>
        <p:txBody>
          <a:bodyPr vert="horz" lIns="182880" tIns="0" rIns="0" bIns="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4487" y="1843749"/>
            <a:ext cx="2608263"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sp>
        <p:nvSpPr>
          <p:cNvPr id="5" name="Title 4">
            <a:extLst>
              <a:ext uri="{FF2B5EF4-FFF2-40B4-BE49-F238E27FC236}">
                <a16:creationId xmlns:a16="http://schemas.microsoft.com/office/drawing/2014/main" id="{34064204-D3C0-994D-BBAC-5C11DF588005}"/>
              </a:ext>
            </a:extLst>
          </p:cNvPr>
          <p:cNvSpPr>
            <a:spLocks noGrp="1"/>
          </p:cNvSpPr>
          <p:nvPr>
            <p:ph type="title"/>
          </p:nvPr>
        </p:nvSpPr>
        <p:spPr>
          <a:xfrm>
            <a:off x="334497" y="268589"/>
            <a:ext cx="2620793" cy="1531053"/>
          </a:xfrm>
        </p:spPr>
        <p:txBody>
          <a:bodyPr>
            <a:spAutoFit/>
          </a:bodyPr>
          <a:lstStyle/>
          <a:p>
            <a:r>
              <a:rPr lang="en-US"/>
              <a:t>Click to edit Master title style</a:t>
            </a:r>
          </a:p>
        </p:txBody>
      </p:sp>
      <p:sp>
        <p:nvSpPr>
          <p:cNvPr id="8" name="Footer Placeholder 4">
            <a:extLst>
              <a:ext uri="{FF2B5EF4-FFF2-40B4-BE49-F238E27FC236}">
                <a16:creationId xmlns:a16="http://schemas.microsoft.com/office/drawing/2014/main" id="{7D4F1EC5-6BB8-4049-A825-325656113ED2}"/>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E7854F2A-2BBB-9446-B185-6215C140A167}"/>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cxnSp>
        <p:nvCxnSpPr>
          <p:cNvPr id="11" name="Straight Connector 10">
            <a:extLst>
              <a:ext uri="{FF2B5EF4-FFF2-40B4-BE49-F238E27FC236}">
                <a16:creationId xmlns:a16="http://schemas.microsoft.com/office/drawing/2014/main" id="{9F8248E2-079E-D048-BFDB-5E3D53CC7A75}"/>
              </a:ext>
            </a:extLst>
          </p:cNvPr>
          <p:cNvCxnSpPr>
            <a:cxnSpLocks/>
          </p:cNvCxnSpPr>
          <p:nvPr userDrawn="1"/>
        </p:nvCxnSpPr>
        <p:spPr>
          <a:xfrm>
            <a:off x="32385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958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Breaker">
    <p:bg>
      <p:bgPr>
        <a:solidFill>
          <a:srgbClr val="EB0000"/>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1C10B13-2F5A-4934-A945-9E34728E01DE}"/>
              </a:ext>
            </a:extLst>
          </p:cNvPr>
          <p:cNvSpPr>
            <a:spLocks noGrp="1"/>
          </p:cNvSpPr>
          <p:nvPr>
            <p:ph type="body" sz="quarter" idx="16" hasCustomPrompt="1"/>
          </p:nvPr>
        </p:nvSpPr>
        <p:spPr>
          <a:xfrm>
            <a:off x="3238500" y="361951"/>
            <a:ext cx="5580063" cy="2242568"/>
          </a:xfrm>
          <a:prstGeom prst="rect">
            <a:avLst/>
          </a:prstGeom>
          <a:noFill/>
          <a:ln>
            <a:noFill/>
          </a:ln>
        </p:spPr>
        <p:txBody>
          <a:bodyPr vert="horz" lIns="0" tIns="0" rIns="0" bIns="0" rtlCol="0" anchor="b">
            <a:noAutofit/>
          </a:bodyPr>
          <a:lstStyle>
            <a:lvl1pPr marL="0" indent="0" fontAlgn="base">
              <a:lnSpc>
                <a:spcPct val="100000"/>
              </a:lnSpc>
              <a:spcBef>
                <a:spcPts val="0"/>
              </a:spcBef>
              <a:buNone/>
              <a:defRPr lang="en-US" sz="3800" kern="1200" dirty="0" smtClean="0">
                <a:ln w="3175">
                  <a:noFill/>
                </a:ln>
                <a:solidFill>
                  <a:schemeClr val="bg1"/>
                </a:solidFill>
                <a:latin typeface="+mj-lt"/>
                <a:ea typeface="+mj-ea"/>
                <a:cs typeface="+mj-cs"/>
              </a:defRPr>
            </a:lvl1pPr>
            <a:lvl2pPr marL="114300" indent="0">
              <a:buNone/>
              <a:defRPr lang="en-US" smtClean="0"/>
            </a:lvl2pPr>
            <a:lvl3pPr>
              <a:defRPr lang="en-US" smtClean="0"/>
            </a:lvl3pPr>
            <a:lvl4pPr>
              <a:defRPr lang="en-US" smtClean="0"/>
            </a:lvl4pPr>
            <a:lvl5pPr>
              <a:defRPr lang="en-US"/>
            </a:lvl5pPr>
          </a:lstStyle>
          <a:p>
            <a:r>
              <a:rPr lang="en-US"/>
              <a:t>Breaker slide</a:t>
            </a:r>
          </a:p>
        </p:txBody>
      </p:sp>
      <p:sp>
        <p:nvSpPr>
          <p:cNvPr id="9" name="Text Placeholder 8">
            <a:extLst>
              <a:ext uri="{FF2B5EF4-FFF2-40B4-BE49-F238E27FC236}">
                <a16:creationId xmlns:a16="http://schemas.microsoft.com/office/drawing/2014/main" id="{9330AC38-FC0C-4B0C-8B12-F0EACB4CE126}"/>
              </a:ext>
            </a:extLst>
          </p:cNvPr>
          <p:cNvSpPr>
            <a:spLocks noGrp="1"/>
          </p:cNvSpPr>
          <p:nvPr>
            <p:ph type="body" sz="quarter" idx="18" hasCustomPrompt="1"/>
          </p:nvPr>
        </p:nvSpPr>
        <p:spPr>
          <a:xfrm>
            <a:off x="3255963" y="2677068"/>
            <a:ext cx="5562600" cy="307777"/>
          </a:xfrm>
          <a:prstGeom prst="rect">
            <a:avLst/>
          </a:prstGeom>
        </p:spPr>
        <p:txBody>
          <a:bodyPr vert="horz" lIns="0" tIns="0" rIns="0" bIns="0" rtlCol="0" anchor="t">
            <a:spAutoFit/>
          </a:bodyPr>
          <a:lstStyle>
            <a:lvl1pPr marL="0" indent="0">
              <a:buNone/>
              <a:defRPr lang="en-US" sz="2000" dirty="0">
                <a:ln>
                  <a:noFill/>
                </a:ln>
                <a:solidFill>
                  <a:schemeClr val="bg1"/>
                </a:solidFill>
              </a:defRPr>
            </a:lvl1pPr>
          </a:lstStyle>
          <a:p>
            <a:pPr lvl="0"/>
            <a:r>
              <a:rPr lang="en-US"/>
              <a:t>All titles/subtitles are sentence case</a:t>
            </a:r>
          </a:p>
        </p:txBody>
      </p:sp>
      <p:grpSp>
        <p:nvGrpSpPr>
          <p:cNvPr id="125" name="Group 124">
            <a:extLst>
              <a:ext uri="{FF2B5EF4-FFF2-40B4-BE49-F238E27FC236}">
                <a16:creationId xmlns:a16="http://schemas.microsoft.com/office/drawing/2014/main" id="{57043624-C5ED-48F9-9ADE-01955852D633}"/>
              </a:ext>
            </a:extLst>
          </p:cNvPr>
          <p:cNvGrpSpPr/>
          <p:nvPr userDrawn="1"/>
        </p:nvGrpSpPr>
        <p:grpSpPr>
          <a:xfrm>
            <a:off x="-55562" y="1292226"/>
            <a:ext cx="2135188" cy="2219325"/>
            <a:chOff x="-55562" y="1292226"/>
            <a:chExt cx="2135188" cy="2219325"/>
          </a:xfrm>
        </p:grpSpPr>
        <p:sp>
          <p:nvSpPr>
            <p:cNvPr id="126" name="Line 19">
              <a:extLst>
                <a:ext uri="{FF2B5EF4-FFF2-40B4-BE49-F238E27FC236}">
                  <a16:creationId xmlns:a16="http://schemas.microsoft.com/office/drawing/2014/main" id="{CDAA4465-A13C-4BA4-A430-41143CF05FF7}"/>
                </a:ext>
              </a:extLst>
            </p:cNvPr>
            <p:cNvSpPr>
              <a:spLocks noChangeShapeType="1"/>
            </p:cNvSpPr>
            <p:nvPr userDrawn="1"/>
          </p:nvSpPr>
          <p:spPr bwMode="auto">
            <a:xfrm flipH="1">
              <a:off x="157163" y="3141663"/>
              <a:ext cx="214313" cy="369888"/>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20">
              <a:extLst>
                <a:ext uri="{FF2B5EF4-FFF2-40B4-BE49-F238E27FC236}">
                  <a16:creationId xmlns:a16="http://schemas.microsoft.com/office/drawing/2014/main" id="{700DBC5B-C430-4E35-BF2E-1506FCFBCE28}"/>
                </a:ext>
              </a:extLst>
            </p:cNvPr>
            <p:cNvSpPr>
              <a:spLocks noChangeShapeType="1"/>
            </p:cNvSpPr>
            <p:nvPr userDrawn="1"/>
          </p:nvSpPr>
          <p:spPr bwMode="auto">
            <a:xfrm>
              <a:off x="157163" y="1292226"/>
              <a:ext cx="214313" cy="369888"/>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21">
              <a:extLst>
                <a:ext uri="{FF2B5EF4-FFF2-40B4-BE49-F238E27FC236}">
                  <a16:creationId xmlns:a16="http://schemas.microsoft.com/office/drawing/2014/main" id="{3551BFB1-7107-474F-8368-3D13C48B95D2}"/>
                </a:ext>
              </a:extLst>
            </p:cNvPr>
            <p:cNvSpPr>
              <a:spLocks noChangeShapeType="1"/>
            </p:cNvSpPr>
            <p:nvPr userDrawn="1"/>
          </p:nvSpPr>
          <p:spPr bwMode="auto">
            <a:xfrm flipH="1">
              <a:off x="371475" y="2401888"/>
              <a:ext cx="85248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22">
              <a:extLst>
                <a:ext uri="{FF2B5EF4-FFF2-40B4-BE49-F238E27FC236}">
                  <a16:creationId xmlns:a16="http://schemas.microsoft.com/office/drawing/2014/main" id="{8AFD68F6-1283-49AB-9A5C-29920EDE5B30}"/>
                </a:ext>
              </a:extLst>
            </p:cNvPr>
            <p:cNvSpPr>
              <a:spLocks noChangeShapeType="1"/>
            </p:cNvSpPr>
            <p:nvPr userDrawn="1"/>
          </p:nvSpPr>
          <p:spPr bwMode="auto">
            <a:xfrm flipH="1" flipV="1">
              <a:off x="585788" y="2032001"/>
              <a:ext cx="427038" cy="739775"/>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23">
              <a:extLst>
                <a:ext uri="{FF2B5EF4-FFF2-40B4-BE49-F238E27FC236}">
                  <a16:creationId xmlns:a16="http://schemas.microsoft.com/office/drawing/2014/main" id="{ECAF9728-8DEF-45EA-9AFF-7FE9EC3CDB95}"/>
                </a:ext>
              </a:extLst>
            </p:cNvPr>
            <p:cNvSpPr>
              <a:spLocks noChangeShapeType="1"/>
            </p:cNvSpPr>
            <p:nvPr userDrawn="1"/>
          </p:nvSpPr>
          <p:spPr bwMode="auto">
            <a:xfrm>
              <a:off x="1652588" y="2401888"/>
              <a:ext cx="42703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4">
              <a:extLst>
                <a:ext uri="{FF2B5EF4-FFF2-40B4-BE49-F238E27FC236}">
                  <a16:creationId xmlns:a16="http://schemas.microsoft.com/office/drawing/2014/main" id="{B2D82F8C-3F9F-4178-9D54-64FC4338A650}"/>
                </a:ext>
              </a:extLst>
            </p:cNvPr>
            <p:cNvSpPr>
              <a:spLocks noChangeShapeType="1"/>
            </p:cNvSpPr>
            <p:nvPr userDrawn="1"/>
          </p:nvSpPr>
          <p:spPr bwMode="auto">
            <a:xfrm flipH="1">
              <a:off x="585788" y="2032001"/>
              <a:ext cx="427038" cy="739775"/>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25">
              <a:extLst>
                <a:ext uri="{FF2B5EF4-FFF2-40B4-BE49-F238E27FC236}">
                  <a16:creationId xmlns:a16="http://schemas.microsoft.com/office/drawing/2014/main" id="{485BAC16-9A05-483D-B55B-FCB4F59916C0}"/>
                </a:ext>
              </a:extLst>
            </p:cNvPr>
            <p:cNvSpPr>
              <a:spLocks/>
            </p:cNvSpPr>
            <p:nvPr userDrawn="1"/>
          </p:nvSpPr>
          <p:spPr bwMode="auto">
            <a:xfrm>
              <a:off x="157163" y="2771776"/>
              <a:ext cx="642938" cy="369888"/>
            </a:xfrm>
            <a:custGeom>
              <a:avLst/>
              <a:gdLst>
                <a:gd name="T0" fmla="*/ 0 w 405"/>
                <a:gd name="T1" fmla="*/ 0 h 233"/>
                <a:gd name="T2" fmla="*/ 270 w 405"/>
                <a:gd name="T3" fmla="*/ 0 h 233"/>
                <a:gd name="T4" fmla="*/ 270 w 405"/>
                <a:gd name="T5" fmla="*/ 0 h 233"/>
                <a:gd name="T6" fmla="*/ 405 w 405"/>
                <a:gd name="T7" fmla="*/ 233 h 233"/>
              </a:gdLst>
              <a:ahLst/>
              <a:cxnLst>
                <a:cxn ang="0">
                  <a:pos x="T0" y="T1"/>
                </a:cxn>
                <a:cxn ang="0">
                  <a:pos x="T2" y="T3"/>
                </a:cxn>
                <a:cxn ang="0">
                  <a:pos x="T4" y="T5"/>
                </a:cxn>
                <a:cxn ang="0">
                  <a:pos x="T6" y="T7"/>
                </a:cxn>
              </a:cxnLst>
              <a:rect l="0" t="0" r="r" b="b"/>
              <a:pathLst>
                <a:path w="405" h="233">
                  <a:moveTo>
                    <a:pt x="0" y="0"/>
                  </a:moveTo>
                  <a:lnTo>
                    <a:pt x="270" y="0"/>
                  </a:lnTo>
                  <a:lnTo>
                    <a:pt x="270" y="0"/>
                  </a:lnTo>
                  <a:lnTo>
                    <a:pt x="405" y="233"/>
                  </a:ln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26">
              <a:extLst>
                <a:ext uri="{FF2B5EF4-FFF2-40B4-BE49-F238E27FC236}">
                  <a16:creationId xmlns:a16="http://schemas.microsoft.com/office/drawing/2014/main" id="{DD43DF60-C80E-4D9A-9853-EAB389A4E670}"/>
                </a:ext>
              </a:extLst>
            </p:cNvPr>
            <p:cNvSpPr>
              <a:spLocks/>
            </p:cNvSpPr>
            <p:nvPr userDrawn="1"/>
          </p:nvSpPr>
          <p:spPr bwMode="auto">
            <a:xfrm>
              <a:off x="157163" y="1662113"/>
              <a:ext cx="642938" cy="369888"/>
            </a:xfrm>
            <a:custGeom>
              <a:avLst/>
              <a:gdLst>
                <a:gd name="T0" fmla="*/ 405 w 405"/>
                <a:gd name="T1" fmla="*/ 0 h 233"/>
                <a:gd name="T2" fmla="*/ 270 w 405"/>
                <a:gd name="T3" fmla="*/ 233 h 233"/>
                <a:gd name="T4" fmla="*/ 270 w 405"/>
                <a:gd name="T5" fmla="*/ 233 h 233"/>
                <a:gd name="T6" fmla="*/ 0 w 405"/>
                <a:gd name="T7" fmla="*/ 233 h 233"/>
              </a:gdLst>
              <a:ahLst/>
              <a:cxnLst>
                <a:cxn ang="0">
                  <a:pos x="T0" y="T1"/>
                </a:cxn>
                <a:cxn ang="0">
                  <a:pos x="T2" y="T3"/>
                </a:cxn>
                <a:cxn ang="0">
                  <a:pos x="T4" y="T5"/>
                </a:cxn>
                <a:cxn ang="0">
                  <a:pos x="T6" y="T7"/>
                </a:cxn>
              </a:cxnLst>
              <a:rect l="0" t="0" r="r" b="b"/>
              <a:pathLst>
                <a:path w="405" h="233">
                  <a:moveTo>
                    <a:pt x="405" y="0"/>
                  </a:moveTo>
                  <a:lnTo>
                    <a:pt x="270" y="233"/>
                  </a:lnTo>
                  <a:lnTo>
                    <a:pt x="270" y="233"/>
                  </a:lnTo>
                  <a:lnTo>
                    <a:pt x="0" y="233"/>
                  </a:ln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27">
              <a:extLst>
                <a:ext uri="{FF2B5EF4-FFF2-40B4-BE49-F238E27FC236}">
                  <a16:creationId xmlns:a16="http://schemas.microsoft.com/office/drawing/2014/main" id="{73A15C50-597C-4527-AF8E-081B74F427F9}"/>
                </a:ext>
              </a:extLst>
            </p:cNvPr>
            <p:cNvSpPr>
              <a:spLocks/>
            </p:cNvSpPr>
            <p:nvPr userDrawn="1"/>
          </p:nvSpPr>
          <p:spPr bwMode="auto">
            <a:xfrm>
              <a:off x="1223963" y="2032001"/>
              <a:ext cx="214313" cy="739775"/>
            </a:xfrm>
            <a:custGeom>
              <a:avLst/>
              <a:gdLst>
                <a:gd name="T0" fmla="*/ 135 w 135"/>
                <a:gd name="T1" fmla="*/ 0 h 466"/>
                <a:gd name="T2" fmla="*/ 2 w 135"/>
                <a:gd name="T3" fmla="*/ 233 h 466"/>
                <a:gd name="T4" fmla="*/ 0 w 135"/>
                <a:gd name="T5" fmla="*/ 233 h 466"/>
                <a:gd name="T6" fmla="*/ 135 w 135"/>
                <a:gd name="T7" fmla="*/ 466 h 466"/>
              </a:gdLst>
              <a:ahLst/>
              <a:cxnLst>
                <a:cxn ang="0">
                  <a:pos x="T0" y="T1"/>
                </a:cxn>
                <a:cxn ang="0">
                  <a:pos x="T2" y="T3"/>
                </a:cxn>
                <a:cxn ang="0">
                  <a:pos x="T4" y="T5"/>
                </a:cxn>
                <a:cxn ang="0">
                  <a:pos x="T6" y="T7"/>
                </a:cxn>
              </a:cxnLst>
              <a:rect l="0" t="0" r="r" b="b"/>
              <a:pathLst>
                <a:path w="135" h="466">
                  <a:moveTo>
                    <a:pt x="135" y="0"/>
                  </a:moveTo>
                  <a:lnTo>
                    <a:pt x="2" y="233"/>
                  </a:lnTo>
                  <a:lnTo>
                    <a:pt x="0" y="233"/>
                  </a:lnTo>
                  <a:lnTo>
                    <a:pt x="135" y="466"/>
                  </a:ln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8">
              <a:extLst>
                <a:ext uri="{FF2B5EF4-FFF2-40B4-BE49-F238E27FC236}">
                  <a16:creationId xmlns:a16="http://schemas.microsoft.com/office/drawing/2014/main" id="{1C0BE69A-1318-4883-A12C-3461520D97F0}"/>
                </a:ext>
              </a:extLst>
            </p:cNvPr>
            <p:cNvSpPr>
              <a:spLocks/>
            </p:cNvSpPr>
            <p:nvPr userDrawn="1"/>
          </p:nvSpPr>
          <p:spPr bwMode="auto">
            <a:xfrm>
              <a:off x="157163" y="1662113"/>
              <a:ext cx="1495425" cy="1479550"/>
            </a:xfrm>
            <a:custGeom>
              <a:avLst/>
              <a:gdLst>
                <a:gd name="T0" fmla="*/ 443 w 517"/>
                <a:gd name="T1" fmla="*/ 128 h 512"/>
                <a:gd name="T2" fmla="*/ 296 w 517"/>
                <a:gd name="T3" fmla="*/ 128 h 512"/>
                <a:gd name="T4" fmla="*/ 222 w 517"/>
                <a:gd name="T5" fmla="*/ 0 h 512"/>
                <a:gd name="T6" fmla="*/ 222 w 517"/>
                <a:gd name="T7" fmla="*/ 0 h 512"/>
                <a:gd name="T8" fmla="*/ 74 w 517"/>
                <a:gd name="T9" fmla="*/ 0 h 512"/>
                <a:gd name="T10" fmla="*/ 0 w 517"/>
                <a:gd name="T11" fmla="*/ 128 h 512"/>
                <a:gd name="T12" fmla="*/ 74 w 517"/>
                <a:gd name="T13" fmla="*/ 256 h 512"/>
                <a:gd name="T14" fmla="*/ 0 w 517"/>
                <a:gd name="T15" fmla="*/ 384 h 512"/>
                <a:gd name="T16" fmla="*/ 74 w 517"/>
                <a:gd name="T17" fmla="*/ 512 h 512"/>
                <a:gd name="T18" fmla="*/ 222 w 517"/>
                <a:gd name="T19" fmla="*/ 512 h 512"/>
                <a:gd name="T20" fmla="*/ 222 w 517"/>
                <a:gd name="T21" fmla="*/ 512 h 512"/>
                <a:gd name="T22" fmla="*/ 296 w 517"/>
                <a:gd name="T23" fmla="*/ 384 h 512"/>
                <a:gd name="T24" fmla="*/ 443 w 517"/>
                <a:gd name="T25" fmla="*/ 384 h 512"/>
                <a:gd name="T26" fmla="*/ 443 w 517"/>
                <a:gd name="T27" fmla="*/ 384 h 512"/>
                <a:gd name="T28" fmla="*/ 517 w 517"/>
                <a:gd name="T29" fmla="*/ 256 h 512"/>
                <a:gd name="T30" fmla="*/ 443 w 517"/>
                <a:gd name="T3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512">
                  <a:moveTo>
                    <a:pt x="443" y="128"/>
                  </a:moveTo>
                  <a:cubicBezTo>
                    <a:pt x="296" y="128"/>
                    <a:pt x="296" y="128"/>
                    <a:pt x="296" y="128"/>
                  </a:cubicBezTo>
                  <a:cubicBezTo>
                    <a:pt x="222" y="0"/>
                    <a:pt x="222" y="0"/>
                    <a:pt x="222" y="0"/>
                  </a:cubicBezTo>
                  <a:cubicBezTo>
                    <a:pt x="222" y="0"/>
                    <a:pt x="222" y="0"/>
                    <a:pt x="222" y="0"/>
                  </a:cubicBezTo>
                  <a:cubicBezTo>
                    <a:pt x="74" y="0"/>
                    <a:pt x="74" y="0"/>
                    <a:pt x="74" y="0"/>
                  </a:cubicBezTo>
                  <a:cubicBezTo>
                    <a:pt x="74" y="0"/>
                    <a:pt x="0" y="128"/>
                    <a:pt x="0" y="128"/>
                  </a:cubicBezTo>
                  <a:cubicBezTo>
                    <a:pt x="74" y="256"/>
                    <a:pt x="74" y="256"/>
                    <a:pt x="74" y="256"/>
                  </a:cubicBezTo>
                  <a:cubicBezTo>
                    <a:pt x="74" y="256"/>
                    <a:pt x="0" y="384"/>
                    <a:pt x="0" y="384"/>
                  </a:cubicBezTo>
                  <a:cubicBezTo>
                    <a:pt x="74" y="512"/>
                    <a:pt x="74" y="512"/>
                    <a:pt x="74" y="512"/>
                  </a:cubicBezTo>
                  <a:cubicBezTo>
                    <a:pt x="222" y="512"/>
                    <a:pt x="222" y="512"/>
                    <a:pt x="222" y="512"/>
                  </a:cubicBezTo>
                  <a:cubicBezTo>
                    <a:pt x="222" y="512"/>
                    <a:pt x="222" y="512"/>
                    <a:pt x="222" y="512"/>
                  </a:cubicBezTo>
                  <a:cubicBezTo>
                    <a:pt x="296" y="384"/>
                    <a:pt x="296" y="384"/>
                    <a:pt x="296" y="384"/>
                  </a:cubicBezTo>
                  <a:cubicBezTo>
                    <a:pt x="443" y="384"/>
                    <a:pt x="443" y="384"/>
                    <a:pt x="443" y="384"/>
                  </a:cubicBezTo>
                  <a:cubicBezTo>
                    <a:pt x="443" y="384"/>
                    <a:pt x="443" y="384"/>
                    <a:pt x="443" y="384"/>
                  </a:cubicBezTo>
                  <a:cubicBezTo>
                    <a:pt x="517" y="256"/>
                    <a:pt x="517" y="256"/>
                    <a:pt x="517" y="256"/>
                  </a:cubicBezTo>
                  <a:cubicBezTo>
                    <a:pt x="443" y="128"/>
                    <a:pt x="443" y="128"/>
                    <a:pt x="443" y="128"/>
                  </a:cubicBezTo>
                  <a:close/>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29">
              <a:extLst>
                <a:ext uri="{FF2B5EF4-FFF2-40B4-BE49-F238E27FC236}">
                  <a16:creationId xmlns:a16="http://schemas.microsoft.com/office/drawing/2014/main" id="{5156584A-0854-4908-BF37-AFEE0DC93556}"/>
                </a:ext>
              </a:extLst>
            </p:cNvPr>
            <p:cNvSpPr>
              <a:spLocks/>
            </p:cNvSpPr>
            <p:nvPr userDrawn="1"/>
          </p:nvSpPr>
          <p:spPr bwMode="auto">
            <a:xfrm>
              <a:off x="-55562" y="1292226"/>
              <a:ext cx="2135188" cy="2219325"/>
            </a:xfrm>
            <a:custGeom>
              <a:avLst/>
              <a:gdLst>
                <a:gd name="T0" fmla="*/ 539 w 1345"/>
                <a:gd name="T1" fmla="*/ 1165 h 1398"/>
                <a:gd name="T2" fmla="*/ 806 w 1345"/>
                <a:gd name="T3" fmla="*/ 1165 h 1398"/>
                <a:gd name="T4" fmla="*/ 941 w 1345"/>
                <a:gd name="T5" fmla="*/ 932 h 1398"/>
                <a:gd name="T6" fmla="*/ 941 w 1345"/>
                <a:gd name="T7" fmla="*/ 932 h 1398"/>
                <a:gd name="T8" fmla="*/ 1210 w 1345"/>
                <a:gd name="T9" fmla="*/ 932 h 1398"/>
                <a:gd name="T10" fmla="*/ 1345 w 1345"/>
                <a:gd name="T11" fmla="*/ 699 h 1398"/>
                <a:gd name="T12" fmla="*/ 1210 w 1345"/>
                <a:gd name="T13" fmla="*/ 466 h 1398"/>
                <a:gd name="T14" fmla="*/ 941 w 1345"/>
                <a:gd name="T15" fmla="*/ 466 h 1398"/>
                <a:gd name="T16" fmla="*/ 941 w 1345"/>
                <a:gd name="T17" fmla="*/ 466 h 1398"/>
                <a:gd name="T18" fmla="*/ 806 w 1345"/>
                <a:gd name="T19" fmla="*/ 233 h 1398"/>
                <a:gd name="T20" fmla="*/ 539 w 1345"/>
                <a:gd name="T21" fmla="*/ 233 h 1398"/>
                <a:gd name="T22" fmla="*/ 539 w 1345"/>
                <a:gd name="T23" fmla="*/ 233 h 1398"/>
                <a:gd name="T24" fmla="*/ 404 w 1345"/>
                <a:gd name="T25" fmla="*/ 0 h 1398"/>
                <a:gd name="T26" fmla="*/ 134 w 1345"/>
                <a:gd name="T27" fmla="*/ 0 h 1398"/>
                <a:gd name="T28" fmla="*/ 0 w 1345"/>
                <a:gd name="T29" fmla="*/ 233 h 1398"/>
                <a:gd name="T30" fmla="*/ 134 w 1345"/>
                <a:gd name="T31" fmla="*/ 466 h 1398"/>
                <a:gd name="T32" fmla="*/ 134 w 1345"/>
                <a:gd name="T33" fmla="*/ 466 h 1398"/>
                <a:gd name="T34" fmla="*/ 0 w 1345"/>
                <a:gd name="T35" fmla="*/ 699 h 1398"/>
                <a:gd name="T36" fmla="*/ 134 w 1345"/>
                <a:gd name="T37" fmla="*/ 932 h 1398"/>
                <a:gd name="T38" fmla="*/ 134 w 1345"/>
                <a:gd name="T39" fmla="*/ 932 h 1398"/>
                <a:gd name="T40" fmla="*/ 0 w 1345"/>
                <a:gd name="T41" fmla="*/ 1165 h 1398"/>
                <a:gd name="T42" fmla="*/ 134 w 1345"/>
                <a:gd name="T43" fmla="*/ 1398 h 1398"/>
                <a:gd name="T44" fmla="*/ 404 w 1345"/>
                <a:gd name="T45" fmla="*/ 1398 h 1398"/>
                <a:gd name="T46" fmla="*/ 539 w 1345"/>
                <a:gd name="T47" fmla="*/ 1165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5" h="1398">
                  <a:moveTo>
                    <a:pt x="539" y="1165"/>
                  </a:moveTo>
                  <a:lnTo>
                    <a:pt x="806" y="1165"/>
                  </a:lnTo>
                  <a:lnTo>
                    <a:pt x="941" y="932"/>
                  </a:lnTo>
                  <a:lnTo>
                    <a:pt x="941" y="932"/>
                  </a:lnTo>
                  <a:lnTo>
                    <a:pt x="1210" y="932"/>
                  </a:lnTo>
                  <a:lnTo>
                    <a:pt x="1345" y="699"/>
                  </a:lnTo>
                  <a:lnTo>
                    <a:pt x="1210" y="466"/>
                  </a:lnTo>
                  <a:lnTo>
                    <a:pt x="941" y="466"/>
                  </a:lnTo>
                  <a:lnTo>
                    <a:pt x="941" y="466"/>
                  </a:lnTo>
                  <a:lnTo>
                    <a:pt x="806" y="233"/>
                  </a:lnTo>
                  <a:lnTo>
                    <a:pt x="539" y="233"/>
                  </a:lnTo>
                  <a:lnTo>
                    <a:pt x="539" y="233"/>
                  </a:lnTo>
                  <a:lnTo>
                    <a:pt x="404" y="0"/>
                  </a:lnTo>
                  <a:lnTo>
                    <a:pt x="134" y="0"/>
                  </a:lnTo>
                  <a:lnTo>
                    <a:pt x="0" y="233"/>
                  </a:lnTo>
                  <a:lnTo>
                    <a:pt x="134" y="466"/>
                  </a:lnTo>
                  <a:lnTo>
                    <a:pt x="134" y="466"/>
                  </a:lnTo>
                  <a:lnTo>
                    <a:pt x="0" y="699"/>
                  </a:lnTo>
                  <a:lnTo>
                    <a:pt x="134" y="932"/>
                  </a:lnTo>
                  <a:lnTo>
                    <a:pt x="134" y="932"/>
                  </a:lnTo>
                  <a:lnTo>
                    <a:pt x="0" y="1165"/>
                  </a:lnTo>
                  <a:lnTo>
                    <a:pt x="134" y="1398"/>
                  </a:lnTo>
                  <a:lnTo>
                    <a:pt x="404" y="1398"/>
                  </a:lnTo>
                  <a:lnTo>
                    <a:pt x="539" y="1165"/>
                  </a:lnTo>
                </a:path>
              </a:pathLst>
            </a:cu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7" name="Graphic 36">
            <a:extLst>
              <a:ext uri="{FF2B5EF4-FFF2-40B4-BE49-F238E27FC236}">
                <a16:creationId xmlns:a16="http://schemas.microsoft.com/office/drawing/2014/main" id="{BE7EB293-5E67-7746-A791-6D9DB8868B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pic>
        <p:nvPicPr>
          <p:cNvPr id="38" name="Graphic 37">
            <a:extLst>
              <a:ext uri="{FF2B5EF4-FFF2-40B4-BE49-F238E27FC236}">
                <a16:creationId xmlns:a16="http://schemas.microsoft.com/office/drawing/2014/main" id="{9092DD28-221A-2B41-9C2F-BB9B8C5750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1279" y="5858329"/>
            <a:ext cx="1453896" cy="692331"/>
          </a:xfrm>
          <a:prstGeom prst="rect">
            <a:avLst/>
          </a:prstGeom>
        </p:spPr>
      </p:pic>
    </p:spTree>
    <p:extLst>
      <p:ext uri="{BB962C8B-B14F-4D97-AF65-F5344CB8AC3E}">
        <p14:creationId xmlns:p14="http://schemas.microsoft.com/office/powerpoint/2010/main" val="765765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_Breaker">
    <p:bg>
      <p:bgPr>
        <a:solidFill>
          <a:srgbClr val="EB0000"/>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1C10B13-2F5A-4934-A945-9E34728E01DE}"/>
              </a:ext>
            </a:extLst>
          </p:cNvPr>
          <p:cNvSpPr>
            <a:spLocks noGrp="1"/>
          </p:cNvSpPr>
          <p:nvPr>
            <p:ph type="body" sz="quarter" idx="16" hasCustomPrompt="1"/>
          </p:nvPr>
        </p:nvSpPr>
        <p:spPr>
          <a:xfrm>
            <a:off x="3238500" y="361951"/>
            <a:ext cx="5580063" cy="2242568"/>
          </a:xfrm>
          <a:prstGeom prst="rect">
            <a:avLst/>
          </a:prstGeom>
          <a:noFill/>
          <a:ln>
            <a:noFill/>
          </a:ln>
        </p:spPr>
        <p:txBody>
          <a:bodyPr vert="horz" lIns="0" tIns="0" rIns="0" bIns="0" rtlCol="0" anchor="b">
            <a:noAutofit/>
          </a:bodyPr>
          <a:lstStyle>
            <a:lvl1pPr marL="0" indent="0" fontAlgn="base">
              <a:lnSpc>
                <a:spcPct val="100000"/>
              </a:lnSpc>
              <a:spcBef>
                <a:spcPts val="0"/>
              </a:spcBef>
              <a:buNone/>
              <a:defRPr lang="en-US" sz="3800" kern="1200" dirty="0" smtClean="0">
                <a:ln w="3175">
                  <a:noFill/>
                </a:ln>
                <a:solidFill>
                  <a:schemeClr val="bg1"/>
                </a:solidFill>
                <a:latin typeface="+mj-lt"/>
                <a:ea typeface="+mj-ea"/>
                <a:cs typeface="+mj-cs"/>
              </a:defRPr>
            </a:lvl1pPr>
            <a:lvl2pPr marL="114300" indent="0">
              <a:buNone/>
              <a:defRPr lang="en-US" smtClean="0"/>
            </a:lvl2pPr>
            <a:lvl3pPr>
              <a:defRPr lang="en-US" smtClean="0"/>
            </a:lvl3pPr>
            <a:lvl4pPr>
              <a:defRPr lang="en-US" smtClean="0"/>
            </a:lvl4pPr>
            <a:lvl5pPr>
              <a:defRPr lang="en-US"/>
            </a:lvl5pPr>
          </a:lstStyle>
          <a:p>
            <a:r>
              <a:rPr lang="en-US"/>
              <a:t>Breaker slide</a:t>
            </a:r>
          </a:p>
        </p:txBody>
      </p:sp>
      <p:sp>
        <p:nvSpPr>
          <p:cNvPr id="9" name="Text Placeholder 8">
            <a:extLst>
              <a:ext uri="{FF2B5EF4-FFF2-40B4-BE49-F238E27FC236}">
                <a16:creationId xmlns:a16="http://schemas.microsoft.com/office/drawing/2014/main" id="{9330AC38-FC0C-4B0C-8B12-F0EACB4CE126}"/>
              </a:ext>
            </a:extLst>
          </p:cNvPr>
          <p:cNvSpPr>
            <a:spLocks noGrp="1"/>
          </p:cNvSpPr>
          <p:nvPr>
            <p:ph type="body" sz="quarter" idx="18" hasCustomPrompt="1"/>
          </p:nvPr>
        </p:nvSpPr>
        <p:spPr>
          <a:xfrm>
            <a:off x="3255963" y="2677068"/>
            <a:ext cx="5562600" cy="307777"/>
          </a:xfrm>
          <a:prstGeom prst="rect">
            <a:avLst/>
          </a:prstGeom>
        </p:spPr>
        <p:txBody>
          <a:bodyPr vert="horz" lIns="0" tIns="0" rIns="0" bIns="0" rtlCol="0" anchor="t">
            <a:spAutoFit/>
          </a:bodyPr>
          <a:lstStyle>
            <a:lvl1pPr marL="0" indent="0">
              <a:buNone/>
              <a:defRPr lang="en-US" sz="2000" dirty="0">
                <a:ln>
                  <a:noFill/>
                </a:ln>
                <a:solidFill>
                  <a:schemeClr val="bg1"/>
                </a:solidFill>
              </a:defRPr>
            </a:lvl1pPr>
          </a:lstStyle>
          <a:p>
            <a:pPr lvl="0"/>
            <a:r>
              <a:rPr lang="en-US"/>
              <a:t>All titles/subtitles are sentence case</a:t>
            </a:r>
          </a:p>
        </p:txBody>
      </p:sp>
      <p:sp>
        <p:nvSpPr>
          <p:cNvPr id="39" name="AutoShape 34">
            <a:extLst>
              <a:ext uri="{FF2B5EF4-FFF2-40B4-BE49-F238E27FC236}">
                <a16:creationId xmlns:a16="http://schemas.microsoft.com/office/drawing/2014/main" id="{8A34B69A-DB2F-481F-8211-1F895D0B4F81}"/>
              </a:ext>
            </a:extLst>
          </p:cNvPr>
          <p:cNvSpPr>
            <a:spLocks noChangeAspect="1" noChangeArrowheads="1" noTextEdit="1"/>
          </p:cNvSpPr>
          <p:nvPr userDrawn="1"/>
        </p:nvSpPr>
        <p:spPr bwMode="auto">
          <a:xfrm>
            <a:off x="0" y="1751013"/>
            <a:ext cx="274478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0" name="Group 49">
            <a:extLst>
              <a:ext uri="{FF2B5EF4-FFF2-40B4-BE49-F238E27FC236}">
                <a16:creationId xmlns:a16="http://schemas.microsoft.com/office/drawing/2014/main" id="{2C577578-FCFC-494F-AA0B-626BC085B96E}"/>
              </a:ext>
            </a:extLst>
          </p:cNvPr>
          <p:cNvGrpSpPr/>
          <p:nvPr userDrawn="1"/>
        </p:nvGrpSpPr>
        <p:grpSpPr>
          <a:xfrm>
            <a:off x="-3175" y="1765301"/>
            <a:ext cx="2735263" cy="1368425"/>
            <a:chOff x="-3175" y="1765301"/>
            <a:chExt cx="2735263" cy="1368425"/>
          </a:xfrm>
        </p:grpSpPr>
        <p:sp>
          <p:nvSpPr>
            <p:cNvPr id="40" name="Line 36">
              <a:extLst>
                <a:ext uri="{FF2B5EF4-FFF2-40B4-BE49-F238E27FC236}">
                  <a16:creationId xmlns:a16="http://schemas.microsoft.com/office/drawing/2014/main" id="{465A753A-1CC4-4BC0-9E5F-69F34F229FBF}"/>
                </a:ext>
              </a:extLst>
            </p:cNvPr>
            <p:cNvSpPr>
              <a:spLocks noChangeShapeType="1"/>
            </p:cNvSpPr>
            <p:nvPr userDrawn="1"/>
          </p:nvSpPr>
          <p:spPr bwMode="auto">
            <a:xfrm flipH="1">
              <a:off x="-3175" y="2449513"/>
              <a:ext cx="263683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7">
              <a:extLst>
                <a:ext uri="{FF2B5EF4-FFF2-40B4-BE49-F238E27FC236}">
                  <a16:creationId xmlns:a16="http://schemas.microsoft.com/office/drawing/2014/main" id="{A5B37636-EF19-4465-BD54-254B115949B8}"/>
                </a:ext>
              </a:extLst>
            </p:cNvPr>
            <p:cNvSpPr>
              <a:spLocks noChangeShapeType="1"/>
            </p:cNvSpPr>
            <p:nvPr userDrawn="1"/>
          </p:nvSpPr>
          <p:spPr bwMode="auto">
            <a:xfrm flipH="1">
              <a:off x="-3175" y="3082926"/>
              <a:ext cx="206533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38">
              <a:extLst>
                <a:ext uri="{FF2B5EF4-FFF2-40B4-BE49-F238E27FC236}">
                  <a16:creationId xmlns:a16="http://schemas.microsoft.com/office/drawing/2014/main" id="{6E7F6813-79C5-4B28-86D4-6DC004BCE682}"/>
                </a:ext>
              </a:extLst>
            </p:cNvPr>
            <p:cNvSpPr>
              <a:spLocks noChangeArrowheads="1"/>
            </p:cNvSpPr>
            <p:nvPr userDrawn="1"/>
          </p:nvSpPr>
          <p:spPr bwMode="auto">
            <a:xfrm>
              <a:off x="2062163" y="3033713"/>
              <a:ext cx="98425" cy="100013"/>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9">
              <a:extLst>
                <a:ext uri="{FF2B5EF4-FFF2-40B4-BE49-F238E27FC236}">
                  <a16:creationId xmlns:a16="http://schemas.microsoft.com/office/drawing/2014/main" id="{083926FF-08A3-4CEF-B64D-4A0534D88A9F}"/>
                </a:ext>
              </a:extLst>
            </p:cNvPr>
            <p:cNvSpPr>
              <a:spLocks noChangeShapeType="1"/>
            </p:cNvSpPr>
            <p:nvPr userDrawn="1"/>
          </p:nvSpPr>
          <p:spPr bwMode="auto">
            <a:xfrm flipH="1">
              <a:off x="-3175" y="1816101"/>
              <a:ext cx="2065338"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Oval 40">
              <a:extLst>
                <a:ext uri="{FF2B5EF4-FFF2-40B4-BE49-F238E27FC236}">
                  <a16:creationId xmlns:a16="http://schemas.microsoft.com/office/drawing/2014/main" id="{B14B28F9-1AD9-494B-AF05-9DB5AA1D2B4D}"/>
                </a:ext>
              </a:extLst>
            </p:cNvPr>
            <p:cNvSpPr>
              <a:spLocks noChangeArrowheads="1"/>
            </p:cNvSpPr>
            <p:nvPr userDrawn="1"/>
          </p:nvSpPr>
          <p:spPr bwMode="auto">
            <a:xfrm>
              <a:off x="2062163" y="1765301"/>
              <a:ext cx="98425" cy="100013"/>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1">
              <a:extLst>
                <a:ext uri="{FF2B5EF4-FFF2-40B4-BE49-F238E27FC236}">
                  <a16:creationId xmlns:a16="http://schemas.microsoft.com/office/drawing/2014/main" id="{E5C65434-94AB-4EF7-A650-B54383B2A1EB}"/>
                </a:ext>
              </a:extLst>
            </p:cNvPr>
            <p:cNvSpPr>
              <a:spLocks noChangeShapeType="1"/>
            </p:cNvSpPr>
            <p:nvPr userDrawn="1"/>
          </p:nvSpPr>
          <p:spPr bwMode="auto">
            <a:xfrm flipH="1">
              <a:off x="-3175" y="2767013"/>
              <a:ext cx="2349500"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Oval 42">
              <a:extLst>
                <a:ext uri="{FF2B5EF4-FFF2-40B4-BE49-F238E27FC236}">
                  <a16:creationId xmlns:a16="http://schemas.microsoft.com/office/drawing/2014/main" id="{80C08853-38B7-4520-B578-CA5E42BA9FF0}"/>
                </a:ext>
              </a:extLst>
            </p:cNvPr>
            <p:cNvSpPr>
              <a:spLocks noChangeArrowheads="1"/>
            </p:cNvSpPr>
            <p:nvPr userDrawn="1"/>
          </p:nvSpPr>
          <p:spPr bwMode="auto">
            <a:xfrm>
              <a:off x="2346325" y="2717801"/>
              <a:ext cx="100013" cy="98425"/>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3">
              <a:extLst>
                <a:ext uri="{FF2B5EF4-FFF2-40B4-BE49-F238E27FC236}">
                  <a16:creationId xmlns:a16="http://schemas.microsoft.com/office/drawing/2014/main" id="{C739C4FA-1283-401E-B5B8-7BB3BCB4038B}"/>
                </a:ext>
              </a:extLst>
            </p:cNvPr>
            <p:cNvSpPr>
              <a:spLocks noChangeShapeType="1"/>
            </p:cNvSpPr>
            <p:nvPr userDrawn="1"/>
          </p:nvSpPr>
          <p:spPr bwMode="auto">
            <a:xfrm flipH="1">
              <a:off x="-3175" y="2132013"/>
              <a:ext cx="2349500" cy="0"/>
            </a:xfrm>
            <a:prstGeom prst="line">
              <a:avLst/>
            </a:prstGeom>
            <a:noFill/>
            <a:ln w="31750" cap="flat">
              <a:solidFill>
                <a:srgbClr val="9E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Oval 44">
              <a:extLst>
                <a:ext uri="{FF2B5EF4-FFF2-40B4-BE49-F238E27FC236}">
                  <a16:creationId xmlns:a16="http://schemas.microsoft.com/office/drawing/2014/main" id="{5A62A4C1-32CA-4650-B880-F843C1AF3B36}"/>
                </a:ext>
              </a:extLst>
            </p:cNvPr>
            <p:cNvSpPr>
              <a:spLocks noChangeArrowheads="1"/>
            </p:cNvSpPr>
            <p:nvPr userDrawn="1"/>
          </p:nvSpPr>
          <p:spPr bwMode="auto">
            <a:xfrm>
              <a:off x="2346325" y="2082801"/>
              <a:ext cx="100013" cy="100013"/>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45">
              <a:extLst>
                <a:ext uri="{FF2B5EF4-FFF2-40B4-BE49-F238E27FC236}">
                  <a16:creationId xmlns:a16="http://schemas.microsoft.com/office/drawing/2014/main" id="{6E50DC05-0EBC-4191-90F4-581CB7E71953}"/>
                </a:ext>
              </a:extLst>
            </p:cNvPr>
            <p:cNvSpPr>
              <a:spLocks noChangeArrowheads="1"/>
            </p:cNvSpPr>
            <p:nvPr userDrawn="1"/>
          </p:nvSpPr>
          <p:spPr bwMode="auto">
            <a:xfrm>
              <a:off x="2633663" y="2400301"/>
              <a:ext cx="98425" cy="98425"/>
            </a:xfrm>
            <a:prstGeom prst="ellipse">
              <a:avLst/>
            </a:prstGeom>
            <a:noFill/>
            <a:ln w="31750" cap="flat">
              <a:solidFill>
                <a:srgbClr val="9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7" name="Graphic 36">
            <a:extLst>
              <a:ext uri="{FF2B5EF4-FFF2-40B4-BE49-F238E27FC236}">
                <a16:creationId xmlns:a16="http://schemas.microsoft.com/office/drawing/2014/main" id="{21CD6E00-C949-FB43-896D-F015F9A8EC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pic>
        <p:nvPicPr>
          <p:cNvPr id="51" name="Graphic 50">
            <a:extLst>
              <a:ext uri="{FF2B5EF4-FFF2-40B4-BE49-F238E27FC236}">
                <a16:creationId xmlns:a16="http://schemas.microsoft.com/office/drawing/2014/main" id="{A6737A6B-24D0-AC4C-89D3-0ACDD97570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1279" y="5858329"/>
            <a:ext cx="1453896" cy="692331"/>
          </a:xfrm>
          <a:prstGeom prst="rect">
            <a:avLst/>
          </a:prstGeom>
        </p:spPr>
      </p:pic>
    </p:spTree>
    <p:extLst>
      <p:ext uri="{BB962C8B-B14F-4D97-AF65-F5344CB8AC3E}">
        <p14:creationId xmlns:p14="http://schemas.microsoft.com/office/powerpoint/2010/main" val="225588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US">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CEE62-06FB-4246-978E-3904D1D86A70}"/>
              </a:ext>
            </a:extLst>
          </p:cNvPr>
          <p:cNvSpPr/>
          <p:nvPr userDrawn="1"/>
        </p:nvSpPr>
        <p:spPr bwMode="white">
          <a:xfrm>
            <a:off x="8972550" y="0"/>
            <a:ext cx="3219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5B635464-C3B1-44DD-82FD-C4B56469A642}"/>
              </a:ext>
            </a:extLst>
          </p:cNvPr>
          <p:cNvSpPr/>
          <p:nvPr userDrawn="1"/>
        </p:nvSpPr>
        <p:spPr>
          <a:xfrm>
            <a:off x="9226552" y="309191"/>
            <a:ext cx="2598736" cy="4584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nSpc>
                <a:spcPct val="110000"/>
              </a:lnSpc>
              <a:spcBef>
                <a:spcPts val="300"/>
              </a:spcBef>
              <a:spcAft>
                <a:spcPts val="300"/>
              </a:spcAft>
            </a:pPr>
            <a:r>
              <a:rPr lang="en-US" sz="1500" b="1">
                <a:solidFill>
                  <a:schemeClr val="tx1"/>
                </a:solidFill>
              </a:rPr>
              <a:t>Rackspace Technology</a:t>
            </a:r>
          </a:p>
          <a:p>
            <a:pPr>
              <a:lnSpc>
                <a:spcPct val="110000"/>
              </a:lnSpc>
              <a:spcBef>
                <a:spcPts val="300"/>
              </a:spcBef>
              <a:spcAft>
                <a:spcPts val="300"/>
              </a:spcAft>
            </a:pPr>
            <a:r>
              <a:rPr lang="en-US" sz="1500">
                <a:solidFill>
                  <a:schemeClr val="tx1"/>
                </a:solidFill>
              </a:rPr>
              <a:t>One Fanatical Place</a:t>
            </a:r>
            <a:br>
              <a:rPr lang="en-US" sz="1500">
                <a:solidFill>
                  <a:schemeClr val="tx1"/>
                </a:solidFill>
              </a:rPr>
            </a:br>
            <a:r>
              <a:rPr lang="en-US" sz="1500">
                <a:solidFill>
                  <a:schemeClr val="tx1"/>
                </a:solidFill>
              </a:rPr>
              <a:t>San Antonio, TX 78218</a:t>
            </a:r>
          </a:p>
          <a:p>
            <a:pPr>
              <a:lnSpc>
                <a:spcPct val="110000"/>
              </a:lnSpc>
              <a:spcBef>
                <a:spcPts val="300"/>
              </a:spcBef>
              <a:spcAft>
                <a:spcPts val="300"/>
              </a:spcAft>
            </a:pPr>
            <a:r>
              <a:rPr lang="en-US" sz="1500">
                <a:solidFill>
                  <a:schemeClr val="tx1"/>
                </a:solidFill>
              </a:rPr>
              <a:t>US sales: 1-800-961-2888 </a:t>
            </a:r>
            <a:br>
              <a:rPr lang="en-US" sz="1500">
                <a:solidFill>
                  <a:schemeClr val="tx1"/>
                </a:solidFill>
              </a:rPr>
            </a:br>
            <a:r>
              <a:rPr lang="en-US" sz="1500">
                <a:solidFill>
                  <a:schemeClr val="tx1"/>
                </a:solidFill>
              </a:rPr>
              <a:t>US support: 1-800-961-4454  </a:t>
            </a:r>
          </a:p>
          <a:p>
            <a:pPr marL="0" algn="l" defTabSz="228600" rtl="0" eaLnBrk="1" latinLnBrk="0" hangingPunct="1">
              <a:lnSpc>
                <a:spcPct val="110000"/>
              </a:lnSpc>
              <a:spcBef>
                <a:spcPts val="300"/>
              </a:spcBef>
              <a:spcAft>
                <a:spcPts val="1800"/>
              </a:spcAft>
            </a:pPr>
            <a:r>
              <a:rPr lang="en-US" sz="1500" b="1" kern="1200" cap="none">
                <a:solidFill>
                  <a:schemeClr val="tx1"/>
                </a:solidFill>
                <a:latin typeface="+mn-lt"/>
                <a:ea typeface="+mn-ea"/>
                <a:cs typeface="+mn-cs"/>
              </a:rPr>
              <a:t>www.rackspace.com</a:t>
            </a:r>
          </a:p>
          <a:p>
            <a:pPr marL="0" marR="0" lvl="0" indent="0" algn="l" defTabSz="228600" rtl="0" eaLnBrk="1" fontAlgn="auto" latinLnBrk="0" hangingPunct="1">
              <a:lnSpc>
                <a:spcPct val="110000"/>
              </a:lnSpc>
              <a:spcBef>
                <a:spcPts val="300"/>
              </a:spcBef>
              <a:spcAft>
                <a:spcPts val="300"/>
              </a:spcAft>
              <a:buClrTx/>
              <a:buSzTx/>
              <a:buFontTx/>
              <a:buNone/>
              <a:tabLst/>
              <a:defRPr sz="1400" b="1">
                <a:solidFill>
                  <a:srgbClr val="2E3238"/>
                </a:solidFill>
              </a:defRPr>
            </a:pPr>
            <a:r>
              <a:rPr kumimoji="0" lang="en-US" sz="600" b="0" i="0" u="none" strike="noStrike" kern="1200" cap="none" spc="0" normalizeH="0" baseline="0" noProof="0">
                <a:ln>
                  <a:noFill/>
                </a:ln>
                <a:solidFill>
                  <a:schemeClr val="tx1"/>
                </a:solidFill>
                <a:effectLst/>
                <a:uLnTx/>
                <a:uFillTx/>
                <a:latin typeface="+mn-lt"/>
                <a:ea typeface="+mn-ea"/>
                <a:cs typeface="+mn-cs"/>
              </a:rPr>
              <a:t>Copyright © 2021 Rackspace | Rackspace</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Fanatical Support</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and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other Rackspace marks are either registered service marks or service marks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of Rackspace US, Inc. in the United States and other countries. Features,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benefits and pricing presented depend on system configuration and are subject to change without notice. Rackspace disclaims any representation, warranty or other legal commitment regarding its services except for those expressly stated in a Rackspace services agreement. All other trademarks, service marks, images, products and brands remain the sole property of their respective holders and do not imply endorsement or sponsorship.</a:t>
            </a:r>
          </a:p>
          <a:p>
            <a:pPr marL="0" marR="0" lvl="0" indent="0" algn="l"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endParaRPr lang="en-US" sz="450" cap="none" baseline="0">
              <a:solidFill>
                <a:schemeClr val="tx1"/>
              </a:solidFill>
            </a:endParaRPr>
          </a:p>
          <a:p>
            <a:pPr>
              <a:spcBef>
                <a:spcPts val="300"/>
              </a:spcBef>
              <a:spcAft>
                <a:spcPts val="300"/>
              </a:spcAft>
            </a:pPr>
            <a:endParaRPr lang="en-US" sz="450">
              <a:solidFill>
                <a:schemeClr val="tx1"/>
              </a:solidFill>
            </a:endParaRPr>
          </a:p>
        </p:txBody>
      </p:sp>
      <p:sp>
        <p:nvSpPr>
          <p:cNvPr id="8" name="Title 1">
            <a:extLst>
              <a:ext uri="{FF2B5EF4-FFF2-40B4-BE49-F238E27FC236}">
                <a16:creationId xmlns:a16="http://schemas.microsoft.com/office/drawing/2014/main" id="{CA8D6980-0755-4BDF-90B7-CB35F8A5326B}"/>
              </a:ext>
            </a:extLst>
          </p:cNvPr>
          <p:cNvSpPr txBox="1">
            <a:spLocks/>
          </p:cNvSpPr>
          <p:nvPr userDrawn="1"/>
        </p:nvSpPr>
        <p:spPr>
          <a:xfrm>
            <a:off x="297657" y="140639"/>
            <a:ext cx="5693568" cy="1031051"/>
          </a:xfrm>
          <a:prstGeom prst="rect">
            <a:avLst/>
          </a:prstGeom>
          <a:ln w="12700">
            <a:noFill/>
          </a:ln>
        </p:spPr>
        <p:txBody>
          <a:bodyPr vert="horz" lIns="0" tIns="0" rIns="0" bIns="0" rtlCol="0" anchor="t" anchorCtr="0">
            <a:spAutoFit/>
          </a:bodyPr>
          <a:lstStyle>
            <a:lvl1pPr algn="l" defTabSz="1828800" rtl="0" eaLnBrk="1" latinLnBrk="0" hangingPunct="1">
              <a:lnSpc>
                <a:spcPct val="100000"/>
              </a:lnSpc>
              <a:spcBef>
                <a:spcPct val="0"/>
              </a:spcBef>
              <a:buNone/>
              <a:defRPr sz="8800" kern="1200">
                <a:ln w="9525">
                  <a:solidFill>
                    <a:schemeClr val="tx2"/>
                  </a:solidFill>
                </a:ln>
                <a:solidFill>
                  <a:schemeClr val="bg1"/>
                </a:solidFill>
                <a:latin typeface="+mj-lt"/>
                <a:ea typeface="+mj-ea"/>
                <a:cs typeface="+mj-cs"/>
              </a:defRPr>
            </a:lvl1pPr>
          </a:lstStyle>
          <a:p>
            <a:pPr marL="0" algn="l" defTabSz="914400" rtl="0" eaLnBrk="1" latinLnBrk="0" hangingPunct="1">
              <a:lnSpc>
                <a:spcPct val="100000"/>
              </a:lnSpc>
              <a:spcBef>
                <a:spcPct val="0"/>
              </a:spcBef>
              <a:buNone/>
            </a:pPr>
            <a:r>
              <a:rPr lang="en-US" sz="6700" kern="1200">
                <a:ln w="9525">
                  <a:noFill/>
                </a:ln>
                <a:solidFill>
                  <a:schemeClr val="bg1"/>
                </a:solidFill>
                <a:latin typeface="+mj-lt"/>
                <a:ea typeface="+mj-ea"/>
                <a:cs typeface="+mj-cs"/>
              </a:rPr>
              <a:t>Thank you</a:t>
            </a:r>
          </a:p>
        </p:txBody>
      </p:sp>
      <p:pic>
        <p:nvPicPr>
          <p:cNvPr id="9" name="Graphic 8">
            <a:extLst>
              <a:ext uri="{FF2B5EF4-FFF2-40B4-BE49-F238E27FC236}">
                <a16:creationId xmlns:a16="http://schemas.microsoft.com/office/drawing/2014/main" id="{40B8DA9A-ED61-5E43-8362-4E63965DB8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3" y="5837209"/>
            <a:ext cx="2441448" cy="756849"/>
          </a:xfrm>
          <a:prstGeom prst="rect">
            <a:avLst/>
          </a:prstGeom>
        </p:spPr>
      </p:pic>
    </p:spTree>
    <p:extLst>
      <p:ext uri="{BB962C8B-B14F-4D97-AF65-F5344CB8AC3E}">
        <p14:creationId xmlns:p14="http://schemas.microsoft.com/office/powerpoint/2010/main" val="23528311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UK">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CEE62-06FB-4246-978E-3904D1D86A70}"/>
              </a:ext>
            </a:extLst>
          </p:cNvPr>
          <p:cNvSpPr/>
          <p:nvPr userDrawn="1"/>
        </p:nvSpPr>
        <p:spPr bwMode="white">
          <a:xfrm>
            <a:off x="8972550" y="0"/>
            <a:ext cx="3219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5B635464-C3B1-44DD-82FD-C4B56469A642}"/>
              </a:ext>
            </a:extLst>
          </p:cNvPr>
          <p:cNvSpPr/>
          <p:nvPr userDrawn="1"/>
        </p:nvSpPr>
        <p:spPr>
          <a:xfrm>
            <a:off x="9226296" y="310896"/>
            <a:ext cx="2596896" cy="4584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marL="0" algn="l" defTabSz="228600" rtl="0" eaLnBrk="1" latinLnBrk="0" hangingPunct="1">
              <a:lnSpc>
                <a:spcPct val="110000"/>
              </a:lnSpc>
              <a:spcBef>
                <a:spcPts val="300"/>
              </a:spcBef>
              <a:spcAft>
                <a:spcPts val="300"/>
              </a:spcAft>
            </a:pPr>
            <a:r>
              <a:rPr lang="en-US" sz="1500" b="1" kern="1200">
                <a:solidFill>
                  <a:schemeClr val="tx1"/>
                </a:solidFill>
                <a:latin typeface="+mn-lt"/>
                <a:ea typeface="+mn-ea"/>
                <a:cs typeface="+mn-cs"/>
              </a:rPr>
              <a:t>Rackspace Technology</a:t>
            </a:r>
          </a:p>
          <a:p>
            <a:pPr marL="0" algn="l" defTabSz="228600" rtl="0" eaLnBrk="1" latinLnBrk="0" hangingPunct="1">
              <a:lnSpc>
                <a:spcPct val="110000"/>
              </a:lnSpc>
              <a:spcBef>
                <a:spcPts val="300"/>
              </a:spcBef>
              <a:spcAft>
                <a:spcPts val="300"/>
              </a:spcAft>
            </a:pPr>
            <a:r>
              <a:rPr lang="en-US" sz="1500" kern="1200">
                <a:solidFill>
                  <a:schemeClr val="tx1"/>
                </a:solidFill>
                <a:latin typeface="+mn-lt"/>
                <a:ea typeface="+mn-ea"/>
                <a:cs typeface="+mn-cs"/>
              </a:rPr>
              <a:t>8 Millington Road</a:t>
            </a:r>
            <a:br>
              <a:rPr lang="en-US" sz="1500" kern="1200">
                <a:solidFill>
                  <a:schemeClr val="tx1"/>
                </a:solidFill>
                <a:latin typeface="+mn-lt"/>
                <a:ea typeface="+mn-ea"/>
                <a:cs typeface="+mn-cs"/>
              </a:rPr>
            </a:br>
            <a:r>
              <a:rPr lang="en-US" sz="1500" kern="1200">
                <a:solidFill>
                  <a:schemeClr val="tx1"/>
                </a:solidFill>
                <a:latin typeface="+mn-lt"/>
                <a:ea typeface="+mn-ea"/>
                <a:cs typeface="+mn-cs"/>
              </a:rPr>
              <a:t>Hayes, Middlesex </a:t>
            </a:r>
            <a:br>
              <a:rPr lang="en-US" sz="1500" kern="1200">
                <a:solidFill>
                  <a:schemeClr val="tx1"/>
                </a:solidFill>
                <a:latin typeface="+mn-lt"/>
                <a:ea typeface="+mn-ea"/>
                <a:cs typeface="+mn-cs"/>
              </a:rPr>
            </a:br>
            <a:r>
              <a:rPr lang="en-US" sz="1500" kern="1200">
                <a:solidFill>
                  <a:schemeClr val="tx1"/>
                </a:solidFill>
                <a:latin typeface="+mn-lt"/>
                <a:ea typeface="+mn-ea"/>
                <a:cs typeface="+mn-cs"/>
              </a:rPr>
              <a:t>UB3 4AZ</a:t>
            </a:r>
          </a:p>
          <a:p>
            <a:pPr>
              <a:lnSpc>
                <a:spcPct val="110000"/>
              </a:lnSpc>
              <a:spcBef>
                <a:spcPts val="300"/>
              </a:spcBef>
              <a:spcAft>
                <a:spcPts val="300"/>
              </a:spcAft>
            </a:pPr>
            <a:r>
              <a:rPr lang="en-US" sz="1500">
                <a:solidFill>
                  <a:schemeClr val="tx1"/>
                </a:solidFill>
              </a:rPr>
              <a:t>U.K. sales: 020 8734 2600  </a:t>
            </a:r>
            <a:br>
              <a:rPr lang="en-US" sz="1500">
                <a:solidFill>
                  <a:schemeClr val="tx1"/>
                </a:solidFill>
              </a:rPr>
            </a:br>
            <a:r>
              <a:rPr lang="en-US" sz="1500">
                <a:solidFill>
                  <a:schemeClr val="tx1"/>
                </a:solidFill>
              </a:rPr>
              <a:t>U.K. support: 020 8734 2700   </a:t>
            </a:r>
          </a:p>
          <a:p>
            <a:pPr marL="0" algn="l" defTabSz="228600" rtl="0" eaLnBrk="1" latinLnBrk="0" hangingPunct="1">
              <a:lnSpc>
                <a:spcPct val="110000"/>
              </a:lnSpc>
              <a:spcBef>
                <a:spcPts val="300"/>
              </a:spcBef>
              <a:spcAft>
                <a:spcPts val="1800"/>
              </a:spcAft>
            </a:pPr>
            <a:r>
              <a:rPr lang="en-US" sz="1500" b="1" kern="1200" cap="none">
                <a:solidFill>
                  <a:schemeClr val="tx1"/>
                </a:solidFill>
                <a:latin typeface="+mn-lt"/>
                <a:ea typeface="+mn-ea"/>
                <a:cs typeface="+mn-cs"/>
              </a:rPr>
              <a:t>www.rackspace.co.uk</a:t>
            </a:r>
          </a:p>
          <a:p>
            <a:pPr marL="0" marR="0" lvl="0" indent="0" algn="l" defTabSz="228600" rtl="0" eaLnBrk="1" fontAlgn="auto" latinLnBrk="0" hangingPunct="1">
              <a:lnSpc>
                <a:spcPct val="110000"/>
              </a:lnSpc>
              <a:spcBef>
                <a:spcPts val="300"/>
              </a:spcBef>
              <a:spcAft>
                <a:spcPts val="300"/>
              </a:spcAft>
              <a:buClrTx/>
              <a:buSzTx/>
              <a:buFontTx/>
              <a:buNone/>
              <a:tabLst/>
              <a:defRPr sz="1400" b="1">
                <a:solidFill>
                  <a:srgbClr val="2E3238"/>
                </a:solidFill>
              </a:defRPr>
            </a:pPr>
            <a:r>
              <a:rPr kumimoji="0" lang="en-US" sz="600" b="0" i="0" u="none" strike="noStrike" kern="1200" cap="none" spc="0" normalizeH="0" baseline="0" noProof="0">
                <a:ln>
                  <a:noFill/>
                </a:ln>
                <a:solidFill>
                  <a:schemeClr val="tx1"/>
                </a:solidFill>
                <a:effectLst/>
                <a:uLnTx/>
                <a:uFillTx/>
                <a:latin typeface="+mn-lt"/>
                <a:ea typeface="+mn-ea"/>
                <a:cs typeface="+mn-cs"/>
              </a:rPr>
              <a:t>Copyright © 2021 Rackspace | Rackspace</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Fanatical Support</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and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other Rackspace marks are either registered service marks or service marks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of Rackspace US, Inc. in the United States and other countries. Features,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benefits and pricing presented depend on system configuration and are subject to change without notice. Rackspace disclaims any representation, warranty or other legal commitment regarding its services except for those expressly stated in a Rackspace services agreement. All other trademarks, service marks, images, products and brands remain the sole property of their respective holders and do not imply endorsement or sponsorship.</a:t>
            </a:r>
            <a:endParaRPr lang="en-US" sz="700" cap="none" baseline="0">
              <a:solidFill>
                <a:schemeClr val="tx1"/>
              </a:solidFill>
            </a:endParaRPr>
          </a:p>
          <a:p>
            <a:pPr>
              <a:spcBef>
                <a:spcPts val="300"/>
              </a:spcBef>
              <a:spcAft>
                <a:spcPts val="300"/>
              </a:spcAft>
            </a:pPr>
            <a:endParaRPr lang="en-US" sz="450">
              <a:solidFill>
                <a:schemeClr val="tx1"/>
              </a:solidFill>
            </a:endParaRPr>
          </a:p>
        </p:txBody>
      </p:sp>
      <p:pic>
        <p:nvPicPr>
          <p:cNvPr id="6" name="Graphic 5">
            <a:extLst>
              <a:ext uri="{FF2B5EF4-FFF2-40B4-BE49-F238E27FC236}">
                <a16:creationId xmlns:a16="http://schemas.microsoft.com/office/drawing/2014/main" id="{7C797846-2FE7-1F4B-A5B0-CC5DA49A2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3" y="5837209"/>
            <a:ext cx="2441448" cy="756849"/>
          </a:xfrm>
          <a:prstGeom prst="rect">
            <a:avLst/>
          </a:prstGeom>
        </p:spPr>
      </p:pic>
      <p:sp>
        <p:nvSpPr>
          <p:cNvPr id="8" name="Title 1">
            <a:extLst>
              <a:ext uri="{FF2B5EF4-FFF2-40B4-BE49-F238E27FC236}">
                <a16:creationId xmlns:a16="http://schemas.microsoft.com/office/drawing/2014/main" id="{A5CD6002-EFB6-8A46-9A72-06D0A61799C8}"/>
              </a:ext>
            </a:extLst>
          </p:cNvPr>
          <p:cNvSpPr txBox="1">
            <a:spLocks/>
          </p:cNvSpPr>
          <p:nvPr userDrawn="1"/>
        </p:nvSpPr>
        <p:spPr>
          <a:xfrm>
            <a:off x="297657" y="140639"/>
            <a:ext cx="5693568" cy="1031051"/>
          </a:xfrm>
          <a:prstGeom prst="rect">
            <a:avLst/>
          </a:prstGeom>
          <a:ln w="12700">
            <a:noFill/>
          </a:ln>
        </p:spPr>
        <p:txBody>
          <a:bodyPr vert="horz" lIns="0" tIns="0" rIns="0" bIns="0" rtlCol="0" anchor="t" anchorCtr="0">
            <a:spAutoFit/>
          </a:bodyPr>
          <a:lstStyle>
            <a:lvl1pPr algn="l" defTabSz="1828800" rtl="0" eaLnBrk="1" latinLnBrk="0" hangingPunct="1">
              <a:lnSpc>
                <a:spcPct val="100000"/>
              </a:lnSpc>
              <a:spcBef>
                <a:spcPct val="0"/>
              </a:spcBef>
              <a:buNone/>
              <a:defRPr sz="8800" kern="1200">
                <a:ln w="9525">
                  <a:solidFill>
                    <a:schemeClr val="tx2"/>
                  </a:solidFill>
                </a:ln>
                <a:solidFill>
                  <a:schemeClr val="bg1"/>
                </a:solidFill>
                <a:latin typeface="+mj-lt"/>
                <a:ea typeface="+mj-ea"/>
                <a:cs typeface="+mj-cs"/>
              </a:defRPr>
            </a:lvl1pPr>
          </a:lstStyle>
          <a:p>
            <a:pPr marL="0" algn="l" defTabSz="914400" rtl="0" eaLnBrk="1" latinLnBrk="0" hangingPunct="1">
              <a:lnSpc>
                <a:spcPct val="100000"/>
              </a:lnSpc>
              <a:spcBef>
                <a:spcPct val="0"/>
              </a:spcBef>
              <a:buNone/>
            </a:pPr>
            <a:r>
              <a:rPr lang="en-US" sz="6700" kern="1200">
                <a:ln w="9525">
                  <a:noFill/>
                </a:ln>
                <a:solidFill>
                  <a:schemeClr val="bg1"/>
                </a:solidFill>
                <a:latin typeface="+mj-lt"/>
                <a:ea typeface="+mj-ea"/>
                <a:cs typeface="+mj-cs"/>
              </a:rPr>
              <a:t>Thank you</a:t>
            </a:r>
          </a:p>
        </p:txBody>
      </p:sp>
    </p:spTree>
    <p:extLst>
      <p:ext uri="{BB962C8B-B14F-4D97-AF65-F5344CB8AC3E}">
        <p14:creationId xmlns:p14="http://schemas.microsoft.com/office/powerpoint/2010/main" val="26790271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AUS">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CEE62-06FB-4246-978E-3904D1D86A70}"/>
              </a:ext>
            </a:extLst>
          </p:cNvPr>
          <p:cNvSpPr/>
          <p:nvPr userDrawn="1"/>
        </p:nvSpPr>
        <p:spPr bwMode="white">
          <a:xfrm>
            <a:off x="8972550" y="0"/>
            <a:ext cx="3219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5B635464-C3B1-44DD-82FD-C4B56469A642}"/>
              </a:ext>
            </a:extLst>
          </p:cNvPr>
          <p:cNvSpPr/>
          <p:nvPr userDrawn="1"/>
        </p:nvSpPr>
        <p:spPr>
          <a:xfrm>
            <a:off x="9226296" y="310896"/>
            <a:ext cx="2596896" cy="4584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marL="0" algn="l" defTabSz="228600" rtl="0" eaLnBrk="1" latinLnBrk="0" hangingPunct="1">
              <a:lnSpc>
                <a:spcPct val="110000"/>
              </a:lnSpc>
              <a:spcBef>
                <a:spcPts val="300"/>
              </a:spcBef>
              <a:spcAft>
                <a:spcPts val="300"/>
              </a:spcAft>
            </a:pPr>
            <a:r>
              <a:rPr lang="en-US" sz="1500" b="1" kern="1200">
                <a:solidFill>
                  <a:schemeClr val="tx1"/>
                </a:solidFill>
                <a:latin typeface="+mn-lt"/>
                <a:ea typeface="+mn-ea"/>
                <a:cs typeface="+mn-cs"/>
              </a:rPr>
              <a:t>Rackspace Technology</a:t>
            </a:r>
          </a:p>
          <a:p>
            <a:pPr marL="0" algn="l" defTabSz="228600" rtl="0" eaLnBrk="1" latinLnBrk="0" hangingPunct="1">
              <a:lnSpc>
                <a:spcPct val="110000"/>
              </a:lnSpc>
              <a:spcBef>
                <a:spcPts val="300"/>
              </a:spcBef>
              <a:spcAft>
                <a:spcPts val="300"/>
              </a:spcAft>
            </a:pPr>
            <a:r>
              <a:rPr lang="en-US" sz="1500" kern="1200">
                <a:solidFill>
                  <a:schemeClr val="tx1"/>
                </a:solidFill>
                <a:latin typeface="+mn-lt"/>
                <a:ea typeface="+mn-ea"/>
                <a:cs typeface="+mn-cs"/>
              </a:rPr>
              <a:t>Level 1, 37 Pitt Street,</a:t>
            </a:r>
            <a:br>
              <a:rPr lang="en-US" sz="1500" kern="1200">
                <a:solidFill>
                  <a:schemeClr val="tx1"/>
                </a:solidFill>
                <a:latin typeface="+mn-lt"/>
                <a:ea typeface="+mn-ea"/>
                <a:cs typeface="+mn-cs"/>
              </a:rPr>
            </a:br>
            <a:r>
              <a:rPr lang="en-US" sz="1500" kern="1200">
                <a:solidFill>
                  <a:schemeClr val="tx1"/>
                </a:solidFill>
                <a:latin typeface="+mn-lt"/>
                <a:ea typeface="+mn-ea"/>
                <a:cs typeface="+mn-cs"/>
              </a:rPr>
              <a:t>Sydney NSW 2000, Australia</a:t>
            </a:r>
          </a:p>
          <a:p>
            <a:pPr>
              <a:lnSpc>
                <a:spcPct val="110000"/>
              </a:lnSpc>
              <a:spcBef>
                <a:spcPts val="300"/>
              </a:spcBef>
              <a:spcAft>
                <a:spcPts val="300"/>
              </a:spcAft>
            </a:pPr>
            <a:r>
              <a:rPr lang="en-US" sz="1500">
                <a:solidFill>
                  <a:schemeClr val="tx1"/>
                </a:solidFill>
              </a:rPr>
              <a:t>AUS sales: 1-800-722-577</a:t>
            </a:r>
            <a:br>
              <a:rPr lang="en-US" sz="1500">
                <a:solidFill>
                  <a:schemeClr val="tx1"/>
                </a:solidFill>
              </a:rPr>
            </a:br>
            <a:r>
              <a:rPr lang="en-US" sz="1500">
                <a:solidFill>
                  <a:schemeClr val="tx1"/>
                </a:solidFill>
              </a:rPr>
              <a:t>AUS support: 1-800-421-267   </a:t>
            </a:r>
          </a:p>
          <a:p>
            <a:pPr marL="0" algn="l" defTabSz="228600" rtl="0" eaLnBrk="1" latinLnBrk="0" hangingPunct="1">
              <a:lnSpc>
                <a:spcPct val="110000"/>
              </a:lnSpc>
              <a:spcBef>
                <a:spcPts val="300"/>
              </a:spcBef>
              <a:spcAft>
                <a:spcPts val="1800"/>
              </a:spcAft>
            </a:pPr>
            <a:r>
              <a:rPr lang="en-US" sz="1500" b="1" kern="1200" cap="none">
                <a:solidFill>
                  <a:schemeClr val="tx1"/>
                </a:solidFill>
                <a:latin typeface="+mn-lt"/>
                <a:ea typeface="+mn-ea"/>
                <a:cs typeface="+mn-cs"/>
              </a:rPr>
              <a:t>www.rackspace.co.au</a:t>
            </a:r>
          </a:p>
          <a:p>
            <a:pPr marL="0" marR="0" lvl="0" indent="0" algn="l" defTabSz="228600" rtl="0" eaLnBrk="1" fontAlgn="auto" latinLnBrk="0" hangingPunct="1">
              <a:lnSpc>
                <a:spcPct val="110000"/>
              </a:lnSpc>
              <a:spcBef>
                <a:spcPts val="300"/>
              </a:spcBef>
              <a:spcAft>
                <a:spcPts val="300"/>
              </a:spcAft>
              <a:buClrTx/>
              <a:buSzTx/>
              <a:buFontTx/>
              <a:buNone/>
              <a:tabLst/>
              <a:defRPr sz="1400" b="1">
                <a:solidFill>
                  <a:srgbClr val="2E3238"/>
                </a:solidFill>
              </a:defRPr>
            </a:pPr>
            <a:r>
              <a:rPr kumimoji="0" lang="en-US" sz="600" b="0" i="0" u="none" strike="noStrike" kern="1200" cap="none" spc="0" normalizeH="0" baseline="0" noProof="0">
                <a:ln>
                  <a:noFill/>
                </a:ln>
                <a:solidFill>
                  <a:schemeClr val="tx1"/>
                </a:solidFill>
                <a:effectLst/>
                <a:uLnTx/>
                <a:uFillTx/>
                <a:latin typeface="+mn-lt"/>
                <a:ea typeface="+mn-ea"/>
                <a:cs typeface="+mn-cs"/>
              </a:rPr>
              <a:t>Copyright © 2021 Rackspace | Rackspace</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Fanatical Support</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and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other Rackspace marks are either registered service marks or service marks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of Rackspace US, Inc. in the United States and other countries. Features,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benefits and pricing presented depend on system configuration and are subject to change without notice. Rackspace disclaims any representation, warranty or other legal commitment regarding its services except for those expressly stated in a Rackspace services agreement. All other trademarks, service marks, images, products and brands remain the sole property of their respective holders and do not imply endorsement or sponsorship.</a:t>
            </a:r>
            <a:endParaRPr lang="en-US" sz="700" cap="none" baseline="0">
              <a:solidFill>
                <a:schemeClr val="tx1"/>
              </a:solidFill>
            </a:endParaRPr>
          </a:p>
          <a:p>
            <a:pPr>
              <a:spcBef>
                <a:spcPts val="300"/>
              </a:spcBef>
              <a:spcAft>
                <a:spcPts val="300"/>
              </a:spcAft>
            </a:pPr>
            <a:endParaRPr lang="en-US" sz="450">
              <a:solidFill>
                <a:schemeClr val="tx1"/>
              </a:solidFill>
            </a:endParaRPr>
          </a:p>
        </p:txBody>
      </p:sp>
      <p:pic>
        <p:nvPicPr>
          <p:cNvPr id="6" name="Graphic 5">
            <a:extLst>
              <a:ext uri="{FF2B5EF4-FFF2-40B4-BE49-F238E27FC236}">
                <a16:creationId xmlns:a16="http://schemas.microsoft.com/office/drawing/2014/main" id="{AC0FA533-2CE7-6E47-81C4-BFCDCCE0C1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3" y="5837209"/>
            <a:ext cx="2441448" cy="756849"/>
          </a:xfrm>
          <a:prstGeom prst="rect">
            <a:avLst/>
          </a:prstGeom>
        </p:spPr>
      </p:pic>
      <p:sp>
        <p:nvSpPr>
          <p:cNvPr id="8" name="Title 1">
            <a:extLst>
              <a:ext uri="{FF2B5EF4-FFF2-40B4-BE49-F238E27FC236}">
                <a16:creationId xmlns:a16="http://schemas.microsoft.com/office/drawing/2014/main" id="{1D0A5DDB-735A-4943-B6C8-C8D38CE28960}"/>
              </a:ext>
            </a:extLst>
          </p:cNvPr>
          <p:cNvSpPr txBox="1">
            <a:spLocks/>
          </p:cNvSpPr>
          <p:nvPr userDrawn="1"/>
        </p:nvSpPr>
        <p:spPr>
          <a:xfrm>
            <a:off x="297657" y="140639"/>
            <a:ext cx="5693568" cy="1031051"/>
          </a:xfrm>
          <a:prstGeom prst="rect">
            <a:avLst/>
          </a:prstGeom>
          <a:ln w="12700">
            <a:noFill/>
          </a:ln>
        </p:spPr>
        <p:txBody>
          <a:bodyPr vert="horz" lIns="0" tIns="0" rIns="0" bIns="0" rtlCol="0" anchor="t" anchorCtr="0">
            <a:spAutoFit/>
          </a:bodyPr>
          <a:lstStyle>
            <a:lvl1pPr algn="l" defTabSz="1828800" rtl="0" eaLnBrk="1" latinLnBrk="0" hangingPunct="1">
              <a:lnSpc>
                <a:spcPct val="100000"/>
              </a:lnSpc>
              <a:spcBef>
                <a:spcPct val="0"/>
              </a:spcBef>
              <a:buNone/>
              <a:defRPr sz="8800" kern="1200">
                <a:ln w="9525">
                  <a:solidFill>
                    <a:schemeClr val="tx2"/>
                  </a:solidFill>
                </a:ln>
                <a:solidFill>
                  <a:schemeClr val="bg1"/>
                </a:solidFill>
                <a:latin typeface="+mj-lt"/>
                <a:ea typeface="+mj-ea"/>
                <a:cs typeface="+mj-cs"/>
              </a:defRPr>
            </a:lvl1pPr>
          </a:lstStyle>
          <a:p>
            <a:pPr marL="0" algn="l" defTabSz="914400" rtl="0" eaLnBrk="1" latinLnBrk="0" hangingPunct="1">
              <a:lnSpc>
                <a:spcPct val="100000"/>
              </a:lnSpc>
              <a:spcBef>
                <a:spcPct val="0"/>
              </a:spcBef>
              <a:buNone/>
            </a:pPr>
            <a:r>
              <a:rPr lang="en-US" sz="6700" kern="1200">
                <a:ln w="9525">
                  <a:noFill/>
                </a:ln>
                <a:solidFill>
                  <a:schemeClr val="bg1"/>
                </a:solidFill>
                <a:latin typeface="+mj-lt"/>
                <a:ea typeface="+mj-ea"/>
                <a:cs typeface="+mj-cs"/>
              </a:rPr>
              <a:t>Thank you</a:t>
            </a:r>
          </a:p>
        </p:txBody>
      </p:sp>
    </p:spTree>
    <p:extLst>
      <p:ext uri="{BB962C8B-B14F-4D97-AF65-F5344CB8AC3E}">
        <p14:creationId xmlns:p14="http://schemas.microsoft.com/office/powerpoint/2010/main" val="4214619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ank you SG">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CEE62-06FB-4246-978E-3904D1D86A70}"/>
              </a:ext>
            </a:extLst>
          </p:cNvPr>
          <p:cNvSpPr/>
          <p:nvPr userDrawn="1"/>
        </p:nvSpPr>
        <p:spPr bwMode="white">
          <a:xfrm>
            <a:off x="8972550" y="0"/>
            <a:ext cx="3219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5B635464-C3B1-44DD-82FD-C4B56469A642}"/>
              </a:ext>
            </a:extLst>
          </p:cNvPr>
          <p:cNvSpPr/>
          <p:nvPr userDrawn="1"/>
        </p:nvSpPr>
        <p:spPr>
          <a:xfrm>
            <a:off x="9226296" y="310896"/>
            <a:ext cx="2596896" cy="618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marL="0" algn="l" defTabSz="228600" rtl="0" eaLnBrk="1" latinLnBrk="0" hangingPunct="1">
              <a:lnSpc>
                <a:spcPct val="110000"/>
              </a:lnSpc>
              <a:spcBef>
                <a:spcPts val="300"/>
              </a:spcBef>
              <a:spcAft>
                <a:spcPts val="300"/>
              </a:spcAft>
            </a:pPr>
            <a:r>
              <a:rPr lang="en-US" sz="1500" b="1" kern="1200">
                <a:solidFill>
                  <a:schemeClr val="tx1"/>
                </a:solidFill>
                <a:latin typeface="+mn-lt"/>
                <a:ea typeface="+mn-ea"/>
                <a:cs typeface="+mn-cs"/>
              </a:rPr>
              <a:t>Rackspace Technology</a:t>
            </a:r>
          </a:p>
          <a:p>
            <a:pPr marL="0" marR="0" lvl="0" indent="0" algn="l" defTabSz="228600" rtl="0" eaLnBrk="1" fontAlgn="auto" latinLnBrk="0" hangingPunct="1">
              <a:lnSpc>
                <a:spcPct val="110000"/>
              </a:lnSpc>
              <a:spcBef>
                <a:spcPts val="300"/>
              </a:spcBef>
              <a:spcAft>
                <a:spcPts val="600"/>
              </a:spcAft>
              <a:buClrTx/>
              <a:buSzTx/>
              <a:buFontTx/>
              <a:buNone/>
              <a:tabLst/>
              <a:defRPr/>
            </a:pPr>
            <a:r>
              <a:rPr lang="en-US" sz="1500" kern="1200" cap="none">
                <a:solidFill>
                  <a:schemeClr val="tx1"/>
                </a:solidFill>
                <a:latin typeface="+mn-lt"/>
                <a:ea typeface="+mn-ea"/>
                <a:cs typeface="+mn-cs"/>
              </a:rPr>
              <a:t>One Raffles Place</a:t>
            </a:r>
            <a:br>
              <a:rPr lang="en-US" sz="1500" kern="1200" cap="none">
                <a:solidFill>
                  <a:schemeClr val="tx1"/>
                </a:solidFill>
                <a:latin typeface="+mn-lt"/>
                <a:ea typeface="+mn-ea"/>
                <a:cs typeface="+mn-cs"/>
              </a:rPr>
            </a:br>
            <a:r>
              <a:rPr lang="en-US" sz="1500" kern="1200" cap="none">
                <a:solidFill>
                  <a:schemeClr val="tx1"/>
                </a:solidFill>
                <a:latin typeface="+mn-lt"/>
                <a:ea typeface="+mn-ea"/>
                <a:cs typeface="+mn-cs"/>
              </a:rPr>
              <a:t>#54-00	Singapore</a:t>
            </a:r>
            <a:br>
              <a:rPr lang="en-US" sz="1500" kern="1200" cap="none">
                <a:solidFill>
                  <a:schemeClr val="tx1"/>
                </a:solidFill>
                <a:latin typeface="+mn-lt"/>
                <a:ea typeface="+mn-ea"/>
                <a:cs typeface="+mn-cs"/>
              </a:rPr>
            </a:br>
            <a:r>
              <a:rPr lang="en-US" sz="1500" kern="1200" cap="none">
                <a:solidFill>
                  <a:schemeClr val="tx1"/>
                </a:solidFill>
                <a:latin typeface="+mn-lt"/>
                <a:ea typeface="+mn-ea"/>
                <a:cs typeface="+mn-cs"/>
              </a:rPr>
              <a:t>048616</a:t>
            </a:r>
          </a:p>
          <a:p>
            <a:pPr marL="0" algn="l" defTabSz="228600" rtl="0" eaLnBrk="1" latinLnBrk="0" hangingPunct="1">
              <a:lnSpc>
                <a:spcPct val="110000"/>
              </a:lnSpc>
              <a:spcBef>
                <a:spcPts val="300"/>
              </a:spcBef>
              <a:spcAft>
                <a:spcPts val="0"/>
              </a:spcAft>
            </a:pPr>
            <a:r>
              <a:rPr lang="en-US" sz="1500" kern="1200" cap="none">
                <a:solidFill>
                  <a:schemeClr val="tx1"/>
                </a:solidFill>
                <a:latin typeface="+mn-lt"/>
                <a:ea typeface="+mn-ea"/>
                <a:cs typeface="+mn-cs"/>
              </a:rPr>
              <a:t>+65 6428 6102 </a:t>
            </a:r>
          </a:p>
          <a:p>
            <a:pPr marL="0" algn="l" defTabSz="228600" rtl="0" eaLnBrk="1" latinLnBrk="0" hangingPunct="1">
              <a:lnSpc>
                <a:spcPct val="110000"/>
              </a:lnSpc>
              <a:spcBef>
                <a:spcPts val="300"/>
              </a:spcBef>
              <a:spcAft>
                <a:spcPts val="1800"/>
              </a:spcAft>
            </a:pPr>
            <a:r>
              <a:rPr lang="en-US" sz="1500" b="1" kern="1200" cap="none" err="1">
                <a:solidFill>
                  <a:schemeClr val="tx1"/>
                </a:solidFill>
                <a:latin typeface="+mn-lt"/>
                <a:ea typeface="+mn-ea"/>
                <a:cs typeface="+mn-cs"/>
              </a:rPr>
              <a:t>www.rackspace.com</a:t>
            </a:r>
            <a:endParaRPr lang="en-US" sz="1500" b="1" kern="1200" cap="none">
              <a:solidFill>
                <a:schemeClr val="tx1"/>
              </a:solidFill>
              <a:latin typeface="+mn-lt"/>
              <a:ea typeface="+mn-ea"/>
              <a:cs typeface="+mn-cs"/>
            </a:endParaRPr>
          </a:p>
          <a:p>
            <a:pPr marL="0" marR="0" lvl="0" indent="0" algn="l" defTabSz="228600" rtl="0" eaLnBrk="1" fontAlgn="auto" latinLnBrk="0" hangingPunct="1">
              <a:lnSpc>
                <a:spcPct val="110000"/>
              </a:lnSpc>
              <a:spcBef>
                <a:spcPts val="300"/>
              </a:spcBef>
              <a:spcAft>
                <a:spcPts val="300"/>
              </a:spcAft>
              <a:buClrTx/>
              <a:buSzTx/>
              <a:buFontTx/>
              <a:buNone/>
              <a:tabLst/>
              <a:defRPr sz="1400" b="1">
                <a:solidFill>
                  <a:srgbClr val="2E3238"/>
                </a:solidFill>
              </a:defRPr>
            </a:pPr>
            <a:r>
              <a:rPr kumimoji="0" lang="en-US" sz="600" b="0" i="0" u="none" strike="noStrike" kern="1200" cap="none" spc="0" normalizeH="0" baseline="0" noProof="0">
                <a:ln>
                  <a:noFill/>
                </a:ln>
                <a:solidFill>
                  <a:schemeClr val="tx1"/>
                </a:solidFill>
                <a:effectLst/>
                <a:uLnTx/>
                <a:uFillTx/>
                <a:latin typeface="+mn-lt"/>
                <a:ea typeface="+mn-ea"/>
                <a:cs typeface="+mn-cs"/>
              </a:rPr>
              <a:t>Copyright © 2021 Rackspace | Rackspace</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Fanatical Support</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and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other Rackspace marks are either registered service marks or service marks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of Rackspace US, Inc. in the United States and other countries. Features,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benefits and pricing presented depend on system configuration and are subject to change without notice. Rackspace disclaims any representation, warranty or other legal commitment regarding its services except for those expressly stated in a Rackspace services agreement. All other trademarks, service marks, images, products and brands remain the sole property of their respective holders and do not imply endorsement or sponsorship.</a:t>
            </a:r>
            <a:endParaRPr lang="en-US" sz="700" cap="none" baseline="0">
              <a:solidFill>
                <a:schemeClr val="tx1"/>
              </a:solidFill>
            </a:endParaRPr>
          </a:p>
          <a:p>
            <a:pPr>
              <a:spcBef>
                <a:spcPts val="300"/>
              </a:spcBef>
              <a:spcAft>
                <a:spcPts val="300"/>
              </a:spcAft>
            </a:pPr>
            <a:endParaRPr lang="en-US" sz="450">
              <a:solidFill>
                <a:schemeClr val="tx1"/>
              </a:solidFill>
            </a:endParaRPr>
          </a:p>
        </p:txBody>
      </p:sp>
      <p:pic>
        <p:nvPicPr>
          <p:cNvPr id="6" name="Graphic 5">
            <a:extLst>
              <a:ext uri="{FF2B5EF4-FFF2-40B4-BE49-F238E27FC236}">
                <a16:creationId xmlns:a16="http://schemas.microsoft.com/office/drawing/2014/main" id="{55E1009B-6DDE-3A4A-A67D-3789AA6DC5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3" y="5837209"/>
            <a:ext cx="2441448" cy="756849"/>
          </a:xfrm>
          <a:prstGeom prst="rect">
            <a:avLst/>
          </a:prstGeom>
        </p:spPr>
      </p:pic>
      <p:sp>
        <p:nvSpPr>
          <p:cNvPr id="8" name="Title 1">
            <a:extLst>
              <a:ext uri="{FF2B5EF4-FFF2-40B4-BE49-F238E27FC236}">
                <a16:creationId xmlns:a16="http://schemas.microsoft.com/office/drawing/2014/main" id="{62B38B6C-0963-FC49-B60A-104F4423F171}"/>
              </a:ext>
            </a:extLst>
          </p:cNvPr>
          <p:cNvSpPr txBox="1">
            <a:spLocks/>
          </p:cNvSpPr>
          <p:nvPr userDrawn="1"/>
        </p:nvSpPr>
        <p:spPr>
          <a:xfrm>
            <a:off x="297657" y="140639"/>
            <a:ext cx="5693568" cy="1031051"/>
          </a:xfrm>
          <a:prstGeom prst="rect">
            <a:avLst/>
          </a:prstGeom>
          <a:ln w="12700">
            <a:noFill/>
          </a:ln>
        </p:spPr>
        <p:txBody>
          <a:bodyPr vert="horz" lIns="0" tIns="0" rIns="0" bIns="0" rtlCol="0" anchor="t" anchorCtr="0">
            <a:spAutoFit/>
          </a:bodyPr>
          <a:lstStyle>
            <a:lvl1pPr algn="l" defTabSz="1828800" rtl="0" eaLnBrk="1" latinLnBrk="0" hangingPunct="1">
              <a:lnSpc>
                <a:spcPct val="100000"/>
              </a:lnSpc>
              <a:spcBef>
                <a:spcPct val="0"/>
              </a:spcBef>
              <a:buNone/>
              <a:defRPr sz="8800" kern="1200">
                <a:ln w="9525">
                  <a:solidFill>
                    <a:schemeClr val="tx2"/>
                  </a:solidFill>
                </a:ln>
                <a:solidFill>
                  <a:schemeClr val="bg1"/>
                </a:solidFill>
                <a:latin typeface="+mj-lt"/>
                <a:ea typeface="+mj-ea"/>
                <a:cs typeface="+mj-cs"/>
              </a:defRPr>
            </a:lvl1pPr>
          </a:lstStyle>
          <a:p>
            <a:pPr marL="0" algn="l" defTabSz="914400" rtl="0" eaLnBrk="1" latinLnBrk="0" hangingPunct="1">
              <a:lnSpc>
                <a:spcPct val="100000"/>
              </a:lnSpc>
              <a:spcBef>
                <a:spcPct val="0"/>
              </a:spcBef>
              <a:buNone/>
            </a:pPr>
            <a:r>
              <a:rPr lang="en-US" sz="6700" kern="1200">
                <a:ln w="9525">
                  <a:noFill/>
                </a:ln>
                <a:solidFill>
                  <a:schemeClr val="bg1"/>
                </a:solidFill>
                <a:latin typeface="+mj-lt"/>
                <a:ea typeface="+mj-ea"/>
                <a:cs typeface="+mj-cs"/>
              </a:rPr>
              <a:t>Thank you</a:t>
            </a:r>
          </a:p>
        </p:txBody>
      </p:sp>
    </p:spTree>
    <p:extLst>
      <p:ext uri="{BB962C8B-B14F-4D97-AF65-F5344CB8AC3E}">
        <p14:creationId xmlns:p14="http://schemas.microsoft.com/office/powerpoint/2010/main" val="559319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ank you ASI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CEE62-06FB-4246-978E-3904D1D86A70}"/>
              </a:ext>
            </a:extLst>
          </p:cNvPr>
          <p:cNvSpPr/>
          <p:nvPr userDrawn="1"/>
        </p:nvSpPr>
        <p:spPr bwMode="white">
          <a:xfrm>
            <a:off x="8972550" y="0"/>
            <a:ext cx="3219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5B635464-C3B1-44DD-82FD-C4B56469A642}"/>
              </a:ext>
            </a:extLst>
          </p:cNvPr>
          <p:cNvSpPr/>
          <p:nvPr userDrawn="1"/>
        </p:nvSpPr>
        <p:spPr>
          <a:xfrm>
            <a:off x="9226296" y="310896"/>
            <a:ext cx="2596896" cy="618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marL="0" algn="l" defTabSz="228600" rtl="0" eaLnBrk="1" latinLnBrk="0" hangingPunct="1">
              <a:lnSpc>
                <a:spcPct val="110000"/>
              </a:lnSpc>
              <a:spcBef>
                <a:spcPts val="300"/>
              </a:spcBef>
              <a:spcAft>
                <a:spcPts val="300"/>
              </a:spcAft>
            </a:pPr>
            <a:r>
              <a:rPr lang="en-US" sz="1500" b="1" kern="1200">
                <a:solidFill>
                  <a:schemeClr val="tx1"/>
                </a:solidFill>
                <a:latin typeface="+mn-lt"/>
                <a:ea typeface="+mn-ea"/>
                <a:cs typeface="+mn-cs"/>
              </a:rPr>
              <a:t>Rackspace Technology</a:t>
            </a:r>
          </a:p>
          <a:p>
            <a:pPr marL="0" marR="0" lvl="0" indent="0" algn="l" defTabSz="228600" rtl="0" eaLnBrk="1" fontAlgn="auto" latinLnBrk="0" hangingPunct="1">
              <a:lnSpc>
                <a:spcPct val="110000"/>
              </a:lnSpc>
              <a:spcBef>
                <a:spcPts val="300"/>
              </a:spcBef>
              <a:spcAft>
                <a:spcPts val="600"/>
              </a:spcAft>
              <a:buClrTx/>
              <a:buSzTx/>
              <a:buFontTx/>
              <a:buNone/>
              <a:tabLst/>
              <a:defRPr/>
            </a:pPr>
            <a:r>
              <a:rPr lang="en-US" sz="1500" kern="1200" cap="none">
                <a:solidFill>
                  <a:schemeClr val="tx1"/>
                </a:solidFill>
                <a:latin typeface="+mn-lt"/>
                <a:ea typeface="+mn-ea"/>
                <a:cs typeface="+mn-cs"/>
              </a:rPr>
              <a:t>9/F., Cambridge House</a:t>
            </a:r>
            <a:br>
              <a:rPr lang="en-US" sz="1500" kern="1200" cap="none">
                <a:solidFill>
                  <a:schemeClr val="tx1"/>
                </a:solidFill>
                <a:latin typeface="+mn-lt"/>
                <a:ea typeface="+mn-ea"/>
                <a:cs typeface="+mn-cs"/>
              </a:rPr>
            </a:br>
            <a:r>
              <a:rPr lang="en-US" sz="1500" kern="1200" cap="none">
                <a:solidFill>
                  <a:schemeClr val="tx1"/>
                </a:solidFill>
                <a:latin typeface="+mn-lt"/>
                <a:ea typeface="+mn-ea"/>
                <a:cs typeface="+mn-cs"/>
              </a:rPr>
              <a:t>Taikoo Place, 979 King's Road</a:t>
            </a:r>
            <a:br>
              <a:rPr lang="en-US" sz="1500" kern="1200" cap="none">
                <a:solidFill>
                  <a:schemeClr val="tx1"/>
                </a:solidFill>
                <a:latin typeface="+mn-lt"/>
                <a:ea typeface="+mn-ea"/>
                <a:cs typeface="+mn-cs"/>
              </a:rPr>
            </a:br>
            <a:r>
              <a:rPr lang="en-US" sz="1500" kern="1200" cap="none">
                <a:solidFill>
                  <a:schemeClr val="tx1"/>
                </a:solidFill>
                <a:latin typeface="+mn-lt"/>
                <a:ea typeface="+mn-ea"/>
                <a:cs typeface="+mn-cs"/>
              </a:rPr>
              <a:t>Quarry Bay, Hong Kong</a:t>
            </a:r>
          </a:p>
          <a:p>
            <a:pPr marL="0" algn="l" defTabSz="228600" rtl="0" eaLnBrk="1" latinLnBrk="0" hangingPunct="1">
              <a:lnSpc>
                <a:spcPct val="110000"/>
              </a:lnSpc>
              <a:spcBef>
                <a:spcPts val="300"/>
              </a:spcBef>
              <a:spcAft>
                <a:spcPts val="0"/>
              </a:spcAft>
            </a:pPr>
            <a:r>
              <a:rPr lang="en-US" sz="1500" kern="1200" cap="none">
                <a:solidFill>
                  <a:schemeClr val="tx1"/>
                </a:solidFill>
                <a:latin typeface="+mn-lt"/>
                <a:ea typeface="+mn-ea"/>
                <a:cs typeface="+mn-cs"/>
              </a:rPr>
              <a:t>China: +86 21 5058 8808 </a:t>
            </a:r>
          </a:p>
          <a:p>
            <a:pPr marL="0" algn="l" defTabSz="228600" rtl="0" eaLnBrk="1" latinLnBrk="0" hangingPunct="1">
              <a:lnSpc>
                <a:spcPct val="110000"/>
              </a:lnSpc>
              <a:spcBef>
                <a:spcPts val="300"/>
              </a:spcBef>
              <a:spcAft>
                <a:spcPts val="0"/>
              </a:spcAft>
            </a:pPr>
            <a:r>
              <a:rPr lang="en-US" sz="1500" kern="1200" cap="none">
                <a:solidFill>
                  <a:schemeClr val="tx1"/>
                </a:solidFill>
                <a:latin typeface="+mn-lt"/>
                <a:ea typeface="+mn-ea"/>
                <a:cs typeface="+mn-cs"/>
              </a:rPr>
              <a:t>Hong Kong: +852 3752 6488 </a:t>
            </a:r>
          </a:p>
          <a:p>
            <a:pPr marL="0" algn="l" defTabSz="228600" rtl="0" eaLnBrk="1" latinLnBrk="0" hangingPunct="1">
              <a:lnSpc>
                <a:spcPct val="110000"/>
              </a:lnSpc>
              <a:spcBef>
                <a:spcPts val="300"/>
              </a:spcBef>
              <a:spcAft>
                <a:spcPts val="0"/>
              </a:spcAft>
            </a:pPr>
            <a:r>
              <a:rPr lang="en-US" sz="1500" kern="1200" cap="none">
                <a:solidFill>
                  <a:schemeClr val="tx1"/>
                </a:solidFill>
                <a:latin typeface="+mn-lt"/>
                <a:ea typeface="+mn-ea"/>
                <a:cs typeface="+mn-cs"/>
              </a:rPr>
              <a:t>India: 000800 100 8796</a:t>
            </a:r>
          </a:p>
          <a:p>
            <a:pPr marL="0" algn="l" defTabSz="228600" rtl="0" eaLnBrk="1" latinLnBrk="0" hangingPunct="1">
              <a:lnSpc>
                <a:spcPct val="110000"/>
              </a:lnSpc>
              <a:spcBef>
                <a:spcPts val="300"/>
              </a:spcBef>
              <a:spcAft>
                <a:spcPts val="0"/>
              </a:spcAft>
            </a:pPr>
            <a:r>
              <a:rPr lang="en-US" sz="1500" kern="1200" cap="none">
                <a:solidFill>
                  <a:schemeClr val="tx1"/>
                </a:solidFill>
                <a:latin typeface="+mn-lt"/>
                <a:ea typeface="+mn-ea"/>
                <a:cs typeface="+mn-cs"/>
              </a:rPr>
              <a:t>Philippines: 1 800 1110 1468 </a:t>
            </a:r>
          </a:p>
          <a:p>
            <a:pPr marL="0" algn="l" defTabSz="228600" rtl="0" eaLnBrk="1" latinLnBrk="0" hangingPunct="1">
              <a:lnSpc>
                <a:spcPct val="110000"/>
              </a:lnSpc>
              <a:spcBef>
                <a:spcPts val="300"/>
              </a:spcBef>
              <a:spcAft>
                <a:spcPts val="0"/>
              </a:spcAft>
            </a:pPr>
            <a:r>
              <a:rPr lang="en-US" sz="1500" kern="1200" cap="none">
                <a:solidFill>
                  <a:schemeClr val="tx1"/>
                </a:solidFill>
                <a:latin typeface="+mn-lt"/>
                <a:ea typeface="+mn-ea"/>
                <a:cs typeface="+mn-cs"/>
              </a:rPr>
              <a:t>Singapore: +65 6428 6102 </a:t>
            </a:r>
          </a:p>
          <a:p>
            <a:pPr marL="0" algn="l" defTabSz="228600" rtl="0" eaLnBrk="1" latinLnBrk="0" hangingPunct="1">
              <a:lnSpc>
                <a:spcPct val="110000"/>
              </a:lnSpc>
              <a:spcBef>
                <a:spcPts val="300"/>
              </a:spcBef>
              <a:spcAft>
                <a:spcPts val="0"/>
              </a:spcAft>
            </a:pPr>
            <a:r>
              <a:rPr lang="en-US" sz="1500" kern="1200" cap="none">
                <a:solidFill>
                  <a:schemeClr val="tx1"/>
                </a:solidFill>
                <a:latin typeface="+mn-lt"/>
                <a:ea typeface="+mn-ea"/>
                <a:cs typeface="+mn-cs"/>
              </a:rPr>
              <a:t>Taiwan: +886 2 2650 7441</a:t>
            </a:r>
          </a:p>
          <a:p>
            <a:pPr marL="0" algn="l" defTabSz="228600" rtl="0" eaLnBrk="1" latinLnBrk="0" hangingPunct="1">
              <a:lnSpc>
                <a:spcPct val="110000"/>
              </a:lnSpc>
              <a:spcBef>
                <a:spcPts val="300"/>
              </a:spcBef>
              <a:spcAft>
                <a:spcPts val="600"/>
              </a:spcAft>
            </a:pPr>
            <a:r>
              <a:rPr lang="en-US" sz="1500" kern="1200" cap="none">
                <a:solidFill>
                  <a:schemeClr val="tx1"/>
                </a:solidFill>
                <a:latin typeface="+mn-lt"/>
                <a:ea typeface="+mn-ea"/>
                <a:cs typeface="+mn-cs"/>
              </a:rPr>
              <a:t>Thailand: +66 2105 5712 </a:t>
            </a:r>
          </a:p>
          <a:p>
            <a:pPr marL="0" algn="l" defTabSz="228600" rtl="0" eaLnBrk="1" latinLnBrk="0" hangingPunct="1">
              <a:lnSpc>
                <a:spcPct val="110000"/>
              </a:lnSpc>
              <a:spcBef>
                <a:spcPts val="300"/>
              </a:spcBef>
              <a:spcAft>
                <a:spcPts val="1800"/>
              </a:spcAft>
            </a:pPr>
            <a:r>
              <a:rPr lang="en-US" sz="1500" b="1" kern="1200" cap="none">
                <a:solidFill>
                  <a:schemeClr val="tx1"/>
                </a:solidFill>
                <a:latin typeface="+mn-lt"/>
                <a:ea typeface="+mn-ea"/>
                <a:cs typeface="+mn-cs"/>
              </a:rPr>
              <a:t>www.rackspace.com</a:t>
            </a:r>
          </a:p>
          <a:p>
            <a:pPr marL="0" marR="0" lvl="0" indent="0" algn="l" defTabSz="228600" rtl="0" eaLnBrk="1" fontAlgn="auto" latinLnBrk="0" hangingPunct="1">
              <a:lnSpc>
                <a:spcPct val="110000"/>
              </a:lnSpc>
              <a:spcBef>
                <a:spcPts val="300"/>
              </a:spcBef>
              <a:spcAft>
                <a:spcPts val="300"/>
              </a:spcAft>
              <a:buClrTx/>
              <a:buSzTx/>
              <a:buFontTx/>
              <a:buNone/>
              <a:tabLst/>
              <a:defRPr sz="1400" b="1">
                <a:solidFill>
                  <a:srgbClr val="2E3238"/>
                </a:solidFill>
              </a:defRPr>
            </a:pPr>
            <a:r>
              <a:rPr kumimoji="0" lang="en-US" sz="600" b="0" i="0" u="none" strike="noStrike" kern="1200" cap="none" spc="0" normalizeH="0" baseline="0" noProof="0">
                <a:ln>
                  <a:noFill/>
                </a:ln>
                <a:solidFill>
                  <a:schemeClr val="tx1"/>
                </a:solidFill>
                <a:effectLst/>
                <a:uLnTx/>
                <a:uFillTx/>
                <a:latin typeface="+mn-lt"/>
                <a:ea typeface="+mn-ea"/>
                <a:cs typeface="+mn-cs"/>
              </a:rPr>
              <a:t>Copyright © 2021 Rackspace | Rackspace</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Fanatical Support</a:t>
            </a:r>
            <a:r>
              <a:rPr kumimoji="0" lang="en-US" sz="600" b="0" i="0" u="none" strike="noStrike" kern="1200" cap="none" spc="0" normalizeH="0" baseline="30000" noProof="0">
                <a:ln>
                  <a:noFill/>
                </a:ln>
                <a:solidFill>
                  <a:schemeClr val="tx1"/>
                </a:solidFill>
                <a:effectLst/>
                <a:uLnTx/>
                <a:uFillTx/>
                <a:latin typeface="+mn-lt"/>
                <a:ea typeface="+mn-ea"/>
                <a:cs typeface="+mn-cs"/>
              </a:rPr>
              <a:t>®</a:t>
            </a:r>
            <a:r>
              <a:rPr kumimoji="0" lang="en-US" sz="600" b="0" i="0" u="none" strike="noStrike" kern="1200" cap="none" spc="0" normalizeH="0" baseline="0" noProof="0">
                <a:ln>
                  <a:noFill/>
                </a:ln>
                <a:solidFill>
                  <a:schemeClr val="tx1"/>
                </a:solidFill>
                <a:effectLst/>
                <a:uLnTx/>
                <a:uFillTx/>
                <a:latin typeface="+mn-lt"/>
                <a:ea typeface="+mn-ea"/>
                <a:cs typeface="+mn-cs"/>
              </a:rPr>
              <a:t> and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other Rackspace marks are either registered service marks or service marks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of Rackspace US, Inc. in the United States and other countries. Features, </a:t>
            </a:r>
            <a:br>
              <a:rPr kumimoji="0" lang="en-US" sz="600" b="0" i="0" u="none" strike="noStrike" kern="1200" cap="none" spc="0" normalizeH="0" baseline="0" noProof="0">
                <a:ln>
                  <a:noFill/>
                </a:ln>
                <a:solidFill>
                  <a:schemeClr val="tx1"/>
                </a:solidFill>
                <a:effectLst/>
                <a:uLnTx/>
                <a:uFillTx/>
                <a:latin typeface="+mn-lt"/>
                <a:ea typeface="+mn-ea"/>
                <a:cs typeface="+mn-cs"/>
              </a:rPr>
            </a:br>
            <a:r>
              <a:rPr kumimoji="0" lang="en-US" sz="600" b="0" i="0" u="none" strike="noStrike" kern="1200" cap="none" spc="0" normalizeH="0" baseline="0" noProof="0">
                <a:ln>
                  <a:noFill/>
                </a:ln>
                <a:solidFill>
                  <a:schemeClr val="tx1"/>
                </a:solidFill>
                <a:effectLst/>
                <a:uLnTx/>
                <a:uFillTx/>
                <a:latin typeface="+mn-lt"/>
                <a:ea typeface="+mn-ea"/>
                <a:cs typeface="+mn-cs"/>
              </a:rPr>
              <a:t>benefits and pricing presented depend on system configuration and are subject to change without notice. Rackspace disclaims any representation, warranty or other legal commitment regarding its services except for those expressly stated in a Rackspace services agreement. All other trademarks, service marks, images, products and brands remain the sole property of their respective holders and do not imply endorsement or sponsorship.</a:t>
            </a:r>
            <a:endParaRPr lang="en-US" sz="700" cap="none" baseline="0">
              <a:solidFill>
                <a:schemeClr val="tx1"/>
              </a:solidFill>
            </a:endParaRPr>
          </a:p>
          <a:p>
            <a:pPr>
              <a:spcBef>
                <a:spcPts val="300"/>
              </a:spcBef>
              <a:spcAft>
                <a:spcPts val="300"/>
              </a:spcAft>
            </a:pPr>
            <a:endParaRPr lang="en-US" sz="450">
              <a:solidFill>
                <a:schemeClr val="tx1"/>
              </a:solidFill>
            </a:endParaRPr>
          </a:p>
        </p:txBody>
      </p:sp>
      <p:pic>
        <p:nvPicPr>
          <p:cNvPr id="6" name="Graphic 5">
            <a:extLst>
              <a:ext uri="{FF2B5EF4-FFF2-40B4-BE49-F238E27FC236}">
                <a16:creationId xmlns:a16="http://schemas.microsoft.com/office/drawing/2014/main" id="{55E1009B-6DDE-3A4A-A67D-3789AA6DC5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3" y="5837209"/>
            <a:ext cx="2441448" cy="756849"/>
          </a:xfrm>
          <a:prstGeom prst="rect">
            <a:avLst/>
          </a:prstGeom>
        </p:spPr>
      </p:pic>
      <p:sp>
        <p:nvSpPr>
          <p:cNvPr id="8" name="Title 1">
            <a:extLst>
              <a:ext uri="{FF2B5EF4-FFF2-40B4-BE49-F238E27FC236}">
                <a16:creationId xmlns:a16="http://schemas.microsoft.com/office/drawing/2014/main" id="{62B38B6C-0963-FC49-B60A-104F4423F171}"/>
              </a:ext>
            </a:extLst>
          </p:cNvPr>
          <p:cNvSpPr txBox="1">
            <a:spLocks/>
          </p:cNvSpPr>
          <p:nvPr userDrawn="1"/>
        </p:nvSpPr>
        <p:spPr>
          <a:xfrm>
            <a:off x="297657" y="140639"/>
            <a:ext cx="5693568" cy="1031051"/>
          </a:xfrm>
          <a:prstGeom prst="rect">
            <a:avLst/>
          </a:prstGeom>
          <a:ln w="12700">
            <a:noFill/>
          </a:ln>
        </p:spPr>
        <p:txBody>
          <a:bodyPr vert="horz" lIns="0" tIns="0" rIns="0" bIns="0" rtlCol="0" anchor="t" anchorCtr="0">
            <a:spAutoFit/>
          </a:bodyPr>
          <a:lstStyle>
            <a:lvl1pPr algn="l" defTabSz="1828800" rtl="0" eaLnBrk="1" latinLnBrk="0" hangingPunct="1">
              <a:lnSpc>
                <a:spcPct val="100000"/>
              </a:lnSpc>
              <a:spcBef>
                <a:spcPct val="0"/>
              </a:spcBef>
              <a:buNone/>
              <a:defRPr sz="8800" kern="1200">
                <a:ln w="9525">
                  <a:solidFill>
                    <a:schemeClr val="tx2"/>
                  </a:solidFill>
                </a:ln>
                <a:solidFill>
                  <a:schemeClr val="bg1"/>
                </a:solidFill>
                <a:latin typeface="+mj-lt"/>
                <a:ea typeface="+mj-ea"/>
                <a:cs typeface="+mj-cs"/>
              </a:defRPr>
            </a:lvl1pPr>
          </a:lstStyle>
          <a:p>
            <a:pPr marL="0" algn="l" defTabSz="914400" rtl="0" eaLnBrk="1" latinLnBrk="0" hangingPunct="1">
              <a:lnSpc>
                <a:spcPct val="100000"/>
              </a:lnSpc>
              <a:spcBef>
                <a:spcPct val="0"/>
              </a:spcBef>
              <a:buNone/>
            </a:pPr>
            <a:r>
              <a:rPr lang="en-US" sz="6700" kern="1200">
                <a:ln w="9525">
                  <a:noFill/>
                </a:ln>
                <a:solidFill>
                  <a:schemeClr val="bg1"/>
                </a:solidFill>
                <a:latin typeface="+mj-lt"/>
                <a:ea typeface="+mj-ea"/>
                <a:cs typeface="+mj-cs"/>
              </a:rPr>
              <a:t>Thank you</a:t>
            </a:r>
          </a:p>
        </p:txBody>
      </p:sp>
    </p:spTree>
    <p:extLst>
      <p:ext uri="{BB962C8B-B14F-4D97-AF65-F5344CB8AC3E}">
        <p14:creationId xmlns:p14="http://schemas.microsoft.com/office/powerpoint/2010/main" val="41485997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940B877-6558-F94F-84BD-81ABC5443C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05328" y="2470892"/>
            <a:ext cx="6181344" cy="1916217"/>
          </a:xfrm>
          <a:prstGeom prst="rect">
            <a:avLst/>
          </a:prstGeom>
        </p:spPr>
      </p:pic>
    </p:spTree>
    <p:extLst>
      <p:ext uri="{BB962C8B-B14F-4D97-AF65-F5344CB8AC3E}">
        <p14:creationId xmlns:p14="http://schemas.microsoft.com/office/powerpoint/2010/main" val="2732355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Log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10642B9-F25A-374A-99F2-0224B52C46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05328" y="2470892"/>
            <a:ext cx="6181344" cy="1916217"/>
          </a:xfrm>
          <a:prstGeom prst="rect">
            <a:avLst/>
          </a:prstGeom>
        </p:spPr>
      </p:pic>
    </p:spTree>
    <p:extLst>
      <p:ext uri="{BB962C8B-B14F-4D97-AF65-F5344CB8AC3E}">
        <p14:creationId xmlns:p14="http://schemas.microsoft.com/office/powerpoint/2010/main" val="355398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08EE2D0-C5F7-40AF-BD24-47EFB4DD9E34}"/>
              </a:ext>
            </a:extLst>
          </p:cNvPr>
          <p:cNvSpPr>
            <a:spLocks noGrp="1"/>
          </p:cNvSpPr>
          <p:nvPr>
            <p:ph idx="1"/>
          </p:nvPr>
        </p:nvSpPr>
        <p:spPr>
          <a:xfrm>
            <a:off x="8029577" y="312485"/>
            <a:ext cx="3800474" cy="174406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238500" y="313148"/>
            <a:ext cx="3657600" cy="1744067"/>
          </a:xfrm>
        </p:spPr>
        <p:txBody>
          <a:bodyPr vert="horz" lIns="182880" tIns="0" rIns="0" bIns="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2900" y="1842516"/>
            <a:ext cx="2734056" cy="1169551"/>
          </a:xfrm>
        </p:spPr>
        <p:txBody>
          <a:bodyPr vert="horz" lIns="0" tIns="0" rIns="0" bIns="0" rtlCol="0">
            <a:spAutoFit/>
          </a:bodyPr>
          <a:lstStyle>
            <a:lvl1pPr>
              <a:defRPr lang="en-US" sz="1900" dirty="0">
                <a:ln w="3175">
                  <a:noFill/>
                </a:ln>
              </a:defRPr>
            </a:lvl1pPr>
          </a:lstStyle>
          <a:p>
            <a:pPr marL="0" lvl="0" indent="0" fontAlgn="base">
              <a:buNone/>
            </a:pPr>
            <a:r>
              <a:rPr lang="en-US"/>
              <a:t>Subtitle or callout if needed, all titles and subtitles are sentence case </a:t>
            </a:r>
          </a:p>
        </p:txBody>
      </p:sp>
      <p:sp>
        <p:nvSpPr>
          <p:cNvPr id="5" name="Title 4">
            <a:extLst>
              <a:ext uri="{FF2B5EF4-FFF2-40B4-BE49-F238E27FC236}">
                <a16:creationId xmlns:a16="http://schemas.microsoft.com/office/drawing/2014/main" id="{9E8E5F5F-E11E-C44F-B488-CB35674682B5}"/>
              </a:ext>
            </a:extLst>
          </p:cNvPr>
          <p:cNvSpPr>
            <a:spLocks noGrp="1"/>
          </p:cNvSpPr>
          <p:nvPr>
            <p:ph type="title"/>
          </p:nvPr>
        </p:nvSpPr>
        <p:spPr/>
        <p:txBody>
          <a:bodyPr>
            <a:spAutoFit/>
          </a:bodyPr>
          <a:lstStyle>
            <a:lvl1pPr>
              <a:defRPr/>
            </a:lvl1pPr>
          </a:lstStyle>
          <a:p>
            <a:r>
              <a:rPr lang="en-US"/>
              <a:t>Click to edit Master title style</a:t>
            </a:r>
          </a:p>
        </p:txBody>
      </p:sp>
      <p:sp>
        <p:nvSpPr>
          <p:cNvPr id="11" name="Footer Placeholder 4">
            <a:extLst>
              <a:ext uri="{FF2B5EF4-FFF2-40B4-BE49-F238E27FC236}">
                <a16:creationId xmlns:a16="http://schemas.microsoft.com/office/drawing/2014/main" id="{BD398495-5CA8-A54C-9A38-9431C227BC1E}"/>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2" name="Slide Number Placeholder 5">
            <a:extLst>
              <a:ext uri="{FF2B5EF4-FFF2-40B4-BE49-F238E27FC236}">
                <a16:creationId xmlns:a16="http://schemas.microsoft.com/office/drawing/2014/main" id="{A111FE5C-B17D-C948-BFCC-6ED5E14CB169}"/>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cxnSp>
        <p:nvCxnSpPr>
          <p:cNvPr id="10" name="Straight Connector 9">
            <a:extLst>
              <a:ext uri="{FF2B5EF4-FFF2-40B4-BE49-F238E27FC236}">
                <a16:creationId xmlns:a16="http://schemas.microsoft.com/office/drawing/2014/main" id="{A44C8227-D505-9341-8E5C-224832E8A51F}"/>
              </a:ext>
            </a:extLst>
          </p:cNvPr>
          <p:cNvCxnSpPr>
            <a:cxnSpLocks/>
          </p:cNvCxnSpPr>
          <p:nvPr userDrawn="1"/>
        </p:nvCxnSpPr>
        <p:spPr>
          <a:xfrm>
            <a:off x="32385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74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15CAE43-FFC5-5941-A364-DB8503717B41}"/>
              </a:ext>
            </a:extLst>
          </p:cNvPr>
          <p:cNvSpPr>
            <a:spLocks noGrp="1"/>
          </p:cNvSpPr>
          <p:nvPr>
            <p:ph type="chart" sz="quarter" idx="14"/>
          </p:nvPr>
        </p:nvSpPr>
        <p:spPr>
          <a:xfrm>
            <a:off x="3227070" y="2416705"/>
            <a:ext cx="8591550" cy="276999"/>
          </a:xfrm>
        </p:spPr>
        <p:txBody>
          <a:bodyPr>
            <a:spAutoFit/>
          </a:bodyPr>
          <a:lstStyle/>
          <a:p>
            <a:r>
              <a:rPr lang="en-US"/>
              <a:t>Click icon to add chart</a:t>
            </a:r>
          </a:p>
        </p:txBody>
      </p:sp>
      <p:sp>
        <p:nvSpPr>
          <p:cNvPr id="5" name="Title 4">
            <a:extLst>
              <a:ext uri="{FF2B5EF4-FFF2-40B4-BE49-F238E27FC236}">
                <a16:creationId xmlns:a16="http://schemas.microsoft.com/office/drawing/2014/main" id="{1A166DE4-81E7-7D4A-A206-F89CC138B7CD}"/>
              </a:ext>
            </a:extLst>
          </p:cNvPr>
          <p:cNvSpPr>
            <a:spLocks noGrp="1"/>
          </p:cNvSpPr>
          <p:nvPr>
            <p:ph type="title" hasCustomPrompt="1"/>
          </p:nvPr>
        </p:nvSpPr>
        <p:spPr>
          <a:xfrm>
            <a:off x="334497" y="268589"/>
            <a:ext cx="2733169" cy="484043"/>
          </a:xfrm>
        </p:spPr>
        <p:txBody>
          <a:bodyPr>
            <a:spAutoFit/>
          </a:bodyPr>
          <a:lstStyle/>
          <a:p>
            <a:r>
              <a:rPr lang="en-US"/>
              <a:t>Chart Slide</a:t>
            </a:r>
          </a:p>
        </p:txBody>
      </p:sp>
      <p:sp>
        <p:nvSpPr>
          <p:cNvPr id="12" name="Text Placeholder 8">
            <a:extLst>
              <a:ext uri="{FF2B5EF4-FFF2-40B4-BE49-F238E27FC236}">
                <a16:creationId xmlns:a16="http://schemas.microsoft.com/office/drawing/2014/main" id="{02EECDEE-456F-4A15-A4FE-4CA2F60E0059}"/>
              </a:ext>
            </a:extLst>
          </p:cNvPr>
          <p:cNvSpPr>
            <a:spLocks noGrp="1"/>
          </p:cNvSpPr>
          <p:nvPr>
            <p:ph type="body" sz="quarter" idx="13" hasCustomPrompt="1"/>
          </p:nvPr>
        </p:nvSpPr>
        <p:spPr>
          <a:xfrm>
            <a:off x="344486" y="1843749"/>
            <a:ext cx="2734056"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sp>
        <p:nvSpPr>
          <p:cNvPr id="9" name="Text Placeholder 6">
            <a:extLst>
              <a:ext uri="{FF2B5EF4-FFF2-40B4-BE49-F238E27FC236}">
                <a16:creationId xmlns:a16="http://schemas.microsoft.com/office/drawing/2014/main" id="{0DE29CAF-37DB-469A-A4BC-F015B5D92449}"/>
              </a:ext>
            </a:extLst>
          </p:cNvPr>
          <p:cNvSpPr>
            <a:spLocks noGrp="1"/>
          </p:cNvSpPr>
          <p:nvPr>
            <p:ph type="body" sz="quarter" idx="15"/>
          </p:nvPr>
        </p:nvSpPr>
        <p:spPr>
          <a:xfrm>
            <a:off x="3238500" y="310896"/>
            <a:ext cx="8580120" cy="1744067"/>
          </a:xfrm>
        </p:spPr>
        <p:txBody>
          <a:bodyPr lIns="18288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8" name="Footer Placeholder 4">
            <a:extLst>
              <a:ext uri="{FF2B5EF4-FFF2-40B4-BE49-F238E27FC236}">
                <a16:creationId xmlns:a16="http://schemas.microsoft.com/office/drawing/2014/main" id="{6814554E-586D-8349-951F-737144ECEFFB}"/>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AED0D651-E967-D846-AE30-12C061B6AD3E}"/>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cxnSp>
        <p:nvCxnSpPr>
          <p:cNvPr id="11" name="Straight Connector 10">
            <a:extLst>
              <a:ext uri="{FF2B5EF4-FFF2-40B4-BE49-F238E27FC236}">
                <a16:creationId xmlns:a16="http://schemas.microsoft.com/office/drawing/2014/main" id="{675D0394-D778-4C4A-B92A-6E09A7B88B9A}"/>
              </a:ext>
            </a:extLst>
          </p:cNvPr>
          <p:cNvCxnSpPr>
            <a:cxnSpLocks/>
          </p:cNvCxnSpPr>
          <p:nvPr userDrawn="1"/>
        </p:nvCxnSpPr>
        <p:spPr>
          <a:xfrm>
            <a:off x="32385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52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6E8562-C69B-42CE-9B97-C49901A78C63}"/>
              </a:ext>
            </a:extLst>
          </p:cNvPr>
          <p:cNvSpPr>
            <a:spLocks noGrp="1"/>
          </p:cNvSpPr>
          <p:nvPr>
            <p:ph type="body" sz="quarter" idx="12"/>
          </p:nvPr>
        </p:nvSpPr>
        <p:spPr>
          <a:xfrm>
            <a:off x="3238500" y="310896"/>
            <a:ext cx="8580120" cy="1744067"/>
          </a:xfrm>
        </p:spPr>
        <p:txBody>
          <a:bodyPr lIns="18288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lvl5p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5" name="Title 4">
            <a:extLst>
              <a:ext uri="{FF2B5EF4-FFF2-40B4-BE49-F238E27FC236}">
                <a16:creationId xmlns:a16="http://schemas.microsoft.com/office/drawing/2014/main" id="{D0602A0A-DA97-1949-83C0-5E92A6974F6F}"/>
              </a:ext>
            </a:extLst>
          </p:cNvPr>
          <p:cNvSpPr>
            <a:spLocks noGrp="1"/>
          </p:cNvSpPr>
          <p:nvPr>
            <p:ph type="title" hasCustomPrompt="1"/>
          </p:nvPr>
        </p:nvSpPr>
        <p:spPr>
          <a:xfrm>
            <a:off x="334497" y="268589"/>
            <a:ext cx="2733169" cy="484043"/>
          </a:xfrm>
        </p:spPr>
        <p:txBody>
          <a:bodyPr>
            <a:spAutoFit/>
          </a:bodyPr>
          <a:lstStyle/>
          <a:p>
            <a:r>
              <a:rPr lang="en-US"/>
              <a:t>Table Slide</a:t>
            </a:r>
          </a:p>
        </p:txBody>
      </p:sp>
      <p:sp>
        <p:nvSpPr>
          <p:cNvPr id="10" name="Text Placeholder 8">
            <a:extLst>
              <a:ext uri="{FF2B5EF4-FFF2-40B4-BE49-F238E27FC236}">
                <a16:creationId xmlns:a16="http://schemas.microsoft.com/office/drawing/2014/main" id="{FD34CAF5-D592-42FD-80B2-8B57E60C9A88}"/>
              </a:ext>
            </a:extLst>
          </p:cNvPr>
          <p:cNvSpPr>
            <a:spLocks noGrp="1"/>
          </p:cNvSpPr>
          <p:nvPr>
            <p:ph type="body" sz="quarter" idx="13" hasCustomPrompt="1"/>
          </p:nvPr>
        </p:nvSpPr>
        <p:spPr>
          <a:xfrm>
            <a:off x="344486" y="1843749"/>
            <a:ext cx="2734056" cy="1169551"/>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sp>
        <p:nvSpPr>
          <p:cNvPr id="8" name="Footer Placeholder 4">
            <a:extLst>
              <a:ext uri="{FF2B5EF4-FFF2-40B4-BE49-F238E27FC236}">
                <a16:creationId xmlns:a16="http://schemas.microsoft.com/office/drawing/2014/main" id="{D53B314B-9934-844F-8E14-6C502D2AE424}"/>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3CFD438D-CA4D-3A43-9B82-E14EC033B7C4}"/>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cxnSp>
        <p:nvCxnSpPr>
          <p:cNvPr id="11" name="Straight Connector 10">
            <a:extLst>
              <a:ext uri="{FF2B5EF4-FFF2-40B4-BE49-F238E27FC236}">
                <a16:creationId xmlns:a16="http://schemas.microsoft.com/office/drawing/2014/main" id="{9771E720-A860-C747-8C6C-2E9495B713C2}"/>
              </a:ext>
            </a:extLst>
          </p:cNvPr>
          <p:cNvCxnSpPr>
            <a:cxnSpLocks/>
          </p:cNvCxnSpPr>
          <p:nvPr userDrawn="1"/>
        </p:nvCxnSpPr>
        <p:spPr>
          <a:xfrm>
            <a:off x="32385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4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ide Layout Single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EE0D214-5EFB-4536-817F-2F16EEFF0DD4}"/>
              </a:ext>
            </a:extLst>
          </p:cNvPr>
          <p:cNvSpPr>
            <a:spLocks noGrp="1"/>
          </p:cNvSpPr>
          <p:nvPr>
            <p:ph type="body" sz="quarter" idx="13" hasCustomPrompt="1"/>
          </p:nvPr>
        </p:nvSpPr>
        <p:spPr>
          <a:xfrm>
            <a:off x="344489" y="3362279"/>
            <a:ext cx="3591599" cy="877163"/>
          </a:xfrm>
        </p:spPr>
        <p:txBody>
          <a:bodyPr lIns="0" tIns="0" rIns="0">
            <a:spAutoFit/>
          </a:bodyPr>
          <a:lstStyle>
            <a:lvl1pPr marL="0" indent="0" algn="l" fontAlgn="base">
              <a:lnSpc>
                <a:spcPct val="100000"/>
              </a:lnSpc>
              <a:spcBef>
                <a:spcPts val="0"/>
              </a:spcBef>
              <a:buFont typeface="Arial" panose="020B0604020202020204" pitchFamily="34" charset="0"/>
              <a:buNone/>
              <a:defRPr lang="en-US" sz="1900" kern="1200" dirty="0">
                <a:ln w="3175">
                  <a:noFill/>
                </a:ln>
                <a:solidFill>
                  <a:schemeClr val="tx1"/>
                </a:solidFill>
                <a:latin typeface="+mn-lt"/>
                <a:ea typeface="+mn-ea"/>
                <a:cs typeface="+mn-cs"/>
              </a:defRPr>
            </a:lvl1pPr>
          </a:lstStyle>
          <a:p>
            <a:r>
              <a:rPr lang="en-US"/>
              <a:t>Subtitle or callout if needed, all titles and subtitles are sentence case </a:t>
            </a:r>
          </a:p>
        </p:txBody>
      </p:sp>
      <p:sp>
        <p:nvSpPr>
          <p:cNvPr id="5" name="Title 4">
            <a:extLst>
              <a:ext uri="{FF2B5EF4-FFF2-40B4-BE49-F238E27FC236}">
                <a16:creationId xmlns:a16="http://schemas.microsoft.com/office/drawing/2014/main" id="{34064204-D3C0-994D-BBAC-5C11DF588005}"/>
              </a:ext>
            </a:extLst>
          </p:cNvPr>
          <p:cNvSpPr>
            <a:spLocks noGrp="1"/>
          </p:cNvSpPr>
          <p:nvPr>
            <p:ph type="title"/>
          </p:nvPr>
        </p:nvSpPr>
        <p:spPr>
          <a:xfrm>
            <a:off x="334497" y="268588"/>
            <a:ext cx="3608853" cy="1008802"/>
          </a:xfrm>
        </p:spPr>
        <p:txBody>
          <a:bodyPr>
            <a:spAutoFit/>
          </a:bodyPr>
          <a:lstStyle/>
          <a:p>
            <a:r>
              <a:rPr lang="en-US"/>
              <a:t>Click to edit Master title style</a:t>
            </a:r>
          </a:p>
        </p:txBody>
      </p:sp>
      <p:cxnSp>
        <p:nvCxnSpPr>
          <p:cNvPr id="8" name="Straight Connector 7">
            <a:extLst>
              <a:ext uri="{FF2B5EF4-FFF2-40B4-BE49-F238E27FC236}">
                <a16:creationId xmlns:a16="http://schemas.microsoft.com/office/drawing/2014/main" id="{F957024A-18DC-E948-83FF-954BAEFA54C4}"/>
              </a:ext>
            </a:extLst>
          </p:cNvPr>
          <p:cNvCxnSpPr>
            <a:cxnSpLocks/>
          </p:cNvCxnSpPr>
          <p:nvPr userDrawn="1"/>
        </p:nvCxnSpPr>
        <p:spPr>
          <a:xfrm>
            <a:off x="4191000"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9F9C88D5-EA56-4ED2-8CB6-44F2BBA4023F}"/>
              </a:ext>
            </a:extLst>
          </p:cNvPr>
          <p:cNvSpPr>
            <a:spLocks noGrp="1"/>
          </p:cNvSpPr>
          <p:nvPr>
            <p:ph idx="1"/>
          </p:nvPr>
        </p:nvSpPr>
        <p:spPr>
          <a:xfrm>
            <a:off x="4191000" y="312485"/>
            <a:ext cx="7627802" cy="1744067"/>
          </a:xfrm>
          <a:prstGeom prst="rect">
            <a:avLst/>
          </a:prstGeom>
        </p:spPr>
        <p:txBody>
          <a:bodyPr vert="horz" lIns="18288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BD6CB0B8-ED09-5144-8406-07EDCA221F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05" y="6404039"/>
            <a:ext cx="1143000" cy="354330"/>
          </a:xfrm>
          <a:prstGeom prst="rect">
            <a:avLst/>
          </a:prstGeom>
        </p:spPr>
      </p:pic>
      <p:sp>
        <p:nvSpPr>
          <p:cNvPr id="13" name="Footer Placeholder 4">
            <a:extLst>
              <a:ext uri="{FF2B5EF4-FFF2-40B4-BE49-F238E27FC236}">
                <a16:creationId xmlns:a16="http://schemas.microsoft.com/office/drawing/2014/main" id="{92AD6F17-DC4F-CE4D-A30F-37972705D1EB}"/>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5F1A3402-461B-144B-A624-EADA6F4A5FE3}"/>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42562391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2.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5.sv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97" y="268589"/>
            <a:ext cx="2733169" cy="1531053"/>
          </a:xfrm>
          <a:prstGeom prst="rect">
            <a:avLst/>
          </a:prstGeom>
          <a:ln w="12700">
            <a:noFill/>
          </a:ln>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3238501" y="312485"/>
            <a:ext cx="8580301" cy="1744067"/>
          </a:xfrm>
          <a:prstGeom prst="rect">
            <a:avLst/>
          </a:prstGeom>
        </p:spPr>
        <p:txBody>
          <a:bodyPr vert="horz" lIns="182880" tIns="0" rIns="0" bIns="0" rtlCol="0">
            <a:spAutoFit/>
          </a:bodyPr>
          <a:lstStyle/>
          <a:p>
            <a:pPr marL="142875" marR="0" lvl="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428625" marR="0" lvl="1"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Second level</a:t>
            </a:r>
          </a:p>
          <a:p>
            <a:pPr marL="714375" marR="0" lvl="2"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Third level</a:t>
            </a:r>
          </a:p>
          <a:p>
            <a:pPr marL="1000125" marR="0" lvl="3"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Fourth level</a:t>
            </a:r>
          </a:p>
          <a:p>
            <a:pPr marL="1285875" marR="0" lvl="4"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Fifth level</a:t>
            </a:r>
          </a:p>
        </p:txBody>
      </p:sp>
      <p:pic>
        <p:nvPicPr>
          <p:cNvPr id="8" name="Graphic 7">
            <a:extLst>
              <a:ext uri="{FF2B5EF4-FFF2-40B4-BE49-F238E27FC236}">
                <a16:creationId xmlns:a16="http://schemas.microsoft.com/office/drawing/2014/main" id="{C95E05A0-E71F-BF43-B4BD-38F301034068}"/>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327905" y="6404039"/>
            <a:ext cx="1143000" cy="354330"/>
          </a:xfrm>
          <a:prstGeom prst="rect">
            <a:avLst/>
          </a:prstGeom>
        </p:spPr>
      </p:pic>
      <p:sp>
        <p:nvSpPr>
          <p:cNvPr id="10" name="Footer Placeholder 4">
            <a:extLst>
              <a:ext uri="{FF2B5EF4-FFF2-40B4-BE49-F238E27FC236}">
                <a16:creationId xmlns:a16="http://schemas.microsoft.com/office/drawing/2014/main" id="{46C91435-26B4-C74A-8BAF-292D956CE0DF}"/>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F96E2593-46D0-774F-8813-5D956F8CEA7F}"/>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605910522"/>
      </p:ext>
    </p:extLst>
  </p:cSld>
  <p:clrMap bg1="lt1" tx1="dk1" bg2="lt2" tx2="dk2" accent1="accent1" accent2="accent2" accent3="accent3" accent4="accent4" accent5="accent5" accent6="accent6" hlink="hlink" folHlink="folHlink"/>
  <p:sldLayoutIdLst>
    <p:sldLayoutId id="2147483873" r:id="rId1"/>
    <p:sldLayoutId id="2147483843" r:id="rId2"/>
    <p:sldLayoutId id="2147483828" r:id="rId3"/>
    <p:sldLayoutId id="2147483944" r:id="rId4"/>
    <p:sldLayoutId id="2147483817" r:id="rId5"/>
    <p:sldLayoutId id="2147483818" r:id="rId6"/>
    <p:sldLayoutId id="2147483819" r:id="rId7"/>
    <p:sldLayoutId id="2147483820" r:id="rId8"/>
    <p:sldLayoutId id="2147483829" r:id="rId9"/>
    <p:sldLayoutId id="2147483821" r:id="rId10"/>
    <p:sldLayoutId id="2147483822" r:id="rId11"/>
    <p:sldLayoutId id="2147483874" r:id="rId12"/>
    <p:sldLayoutId id="2147483823" r:id="rId13"/>
    <p:sldLayoutId id="2147483875" r:id="rId14"/>
    <p:sldLayoutId id="2147483824" r:id="rId15"/>
    <p:sldLayoutId id="2147483866" r:id="rId16"/>
    <p:sldLayoutId id="2147483869" r:id="rId17"/>
    <p:sldLayoutId id="2147483826" r:id="rId18"/>
    <p:sldLayoutId id="2147483827" r:id="rId19"/>
    <p:sldLayoutId id="2147483844" r:id="rId20"/>
    <p:sldLayoutId id="2147483853" r:id="rId21"/>
    <p:sldLayoutId id="2147483849" r:id="rId22"/>
    <p:sldLayoutId id="2147483851" r:id="rId23"/>
    <p:sldLayoutId id="2147483854" r:id="rId24"/>
    <p:sldLayoutId id="2147483855" r:id="rId25"/>
    <p:sldLayoutId id="2147483856" r:id="rId26"/>
    <p:sldLayoutId id="2147483857" r:id="rId27"/>
    <p:sldLayoutId id="2147483870" r:id="rId28"/>
    <p:sldLayoutId id="2147483943" r:id="rId29"/>
    <p:sldLayoutId id="2147483845" r:id="rId30"/>
    <p:sldLayoutId id="2147483859" r:id="rId31"/>
    <p:sldLayoutId id="2147483864" r:id="rId32"/>
    <p:sldLayoutId id="2147483862" r:id="rId33"/>
    <p:sldLayoutId id="2147483867" r:id="rId34"/>
    <p:sldLayoutId id="2147483871" r:id="rId35"/>
    <p:sldLayoutId id="2147483846" r:id="rId36"/>
    <p:sldLayoutId id="2147483860" r:id="rId37"/>
    <p:sldLayoutId id="2147483865" r:id="rId38"/>
    <p:sldLayoutId id="2147483863" r:id="rId39"/>
    <p:sldLayoutId id="2147483868" r:id="rId40"/>
    <p:sldLayoutId id="2147483872" r:id="rId41"/>
  </p:sldLayoutIdLst>
  <p:hf hdr="0" ftr="0" dt="0"/>
  <p:txStyles>
    <p:titleStyle>
      <a:lvl1pPr algn="l" defTabSz="914400" rtl="0" eaLnBrk="1" fontAlgn="base" latinLnBrk="0" hangingPunct="1">
        <a:lnSpc>
          <a:spcPct val="110000"/>
        </a:lnSpc>
        <a:spcBef>
          <a:spcPct val="0"/>
        </a:spcBef>
        <a:buNone/>
        <a:defRPr sz="3100" kern="1200">
          <a:ln w="9525">
            <a:noFill/>
          </a:ln>
          <a:solidFill>
            <a:schemeClr val="tx2"/>
          </a:solidFill>
          <a:latin typeface="+mj-lt"/>
          <a:ea typeface="+mj-ea"/>
          <a:cs typeface="+mj-cs"/>
        </a:defRPr>
      </a:lvl1pPr>
    </p:titleStyle>
    <p:body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28" userDrawn="1">
          <p15:clr>
            <a:srgbClr val="000000"/>
          </p15:clr>
        </p15:guide>
        <p15:guide id="4" pos="7452" userDrawn="1">
          <p15:clr>
            <a:srgbClr val="000000"/>
          </p15:clr>
        </p15:guide>
        <p15:guide id="5" orient="horz" pos="228" userDrawn="1">
          <p15:clr>
            <a:srgbClr val="000000"/>
          </p15:clr>
        </p15:guide>
        <p15:guide id="8" orient="horz" pos="1200" userDrawn="1">
          <p15:clr>
            <a:srgbClr val="000000"/>
          </p15:clr>
        </p15:guide>
        <p15:guide id="11" orient="horz" pos="2160" userDrawn="1">
          <p15:clr>
            <a:srgbClr val="000000"/>
          </p15:clr>
        </p15:guide>
        <p15:guide id="14" orient="horz" pos="4092" userDrawn="1">
          <p15:clr>
            <a:srgbClr val="000000"/>
          </p15:clr>
        </p15:guide>
        <p15:guide id="45" orient="horz" pos="3120" userDrawn="1">
          <p15:clr>
            <a:srgbClr val="000000"/>
          </p15:clr>
        </p15:guide>
        <p15:guide id="52" pos="2040" userDrawn="1">
          <p15:clr>
            <a:srgbClr val="000000"/>
          </p15:clr>
        </p15:guide>
        <p15:guide id="55" pos="3840" userDrawn="1">
          <p15:clr>
            <a:srgbClr val="000000"/>
          </p15:clr>
        </p15:guide>
        <p15:guide id="58" pos="5652"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531EE93-37B4-654A-9329-82DE10157B02}"/>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27905" y="6404039"/>
            <a:ext cx="1143000" cy="354330"/>
          </a:xfrm>
          <a:prstGeom prst="rect">
            <a:avLst/>
          </a:prstGeom>
        </p:spPr>
      </p:pic>
      <p:sp>
        <p:nvSpPr>
          <p:cNvPr id="8" name="Footer Placeholder 4">
            <a:extLst>
              <a:ext uri="{FF2B5EF4-FFF2-40B4-BE49-F238E27FC236}">
                <a16:creationId xmlns:a16="http://schemas.microsoft.com/office/drawing/2014/main" id="{82EB649D-E1E1-3E40-AA99-F9D272BD05A4}"/>
              </a:ext>
            </a:extLst>
          </p:cNvPr>
          <p:cNvSpPr>
            <a:spLocks noGrp="1"/>
          </p:cNvSpPr>
          <p:nvPr>
            <p:ph type="ftr" sz="quarter" idx="3"/>
          </p:nvPr>
        </p:nvSpPr>
        <p:spPr>
          <a:xfrm>
            <a:off x="6943725" y="6635750"/>
            <a:ext cx="4073182" cy="107722"/>
          </a:xfrm>
          <a:prstGeom prst="rect">
            <a:avLst/>
          </a:prstGeom>
        </p:spPr>
        <p:txBody>
          <a:bodyPr vert="horz" wrap="square" lIns="0" tIns="0" rIns="0" bIns="0" rtlCol="0" anchor="t" anchorCtr="0">
            <a:spAutoFit/>
          </a:bodyPr>
          <a:lstStyle>
            <a:lvl1pPr algn="r">
              <a:defRPr sz="7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0FC022FD-C77A-5448-9A3A-A5A3DCD8302E}"/>
              </a:ext>
            </a:extLst>
          </p:cNvPr>
          <p:cNvSpPr>
            <a:spLocks noGrp="1"/>
          </p:cNvSpPr>
          <p:nvPr>
            <p:ph type="sldNum" sz="quarter" idx="4"/>
          </p:nvPr>
        </p:nvSpPr>
        <p:spPr>
          <a:xfrm>
            <a:off x="11201401" y="6635750"/>
            <a:ext cx="617402" cy="107722"/>
          </a:xfrm>
          <a:prstGeom prst="rect">
            <a:avLst/>
          </a:prstGeom>
        </p:spPr>
        <p:txBody>
          <a:bodyPr vert="horz" lIns="0" tIns="0" rIns="0" bIns="0" rtlCol="0" anchor="t" anchorCtr="0">
            <a:spAutoFit/>
          </a:bodyPr>
          <a:lstStyle>
            <a:lvl1pPr algn="r">
              <a:defRPr sz="700">
                <a:solidFill>
                  <a:schemeClr val="tx1"/>
                </a:solidFill>
              </a:defRPr>
            </a:lvl1pPr>
          </a:lstStyle>
          <a:p>
            <a:fld id="{762E77F0-FB5B-4E8E-9BC9-34F14560A017}" type="slidenum">
              <a:rPr lang="en-US" smtClean="0"/>
              <a:pPr/>
              <a:t>‹#›</a:t>
            </a:fld>
            <a:endParaRPr lang="en-US"/>
          </a:p>
        </p:txBody>
      </p:sp>
    </p:spTree>
    <p:extLst>
      <p:ext uri="{BB962C8B-B14F-4D97-AF65-F5344CB8AC3E}">
        <p14:creationId xmlns:p14="http://schemas.microsoft.com/office/powerpoint/2010/main" val="124435903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986" r:id="rId4"/>
    <p:sldLayoutId id="2147483988" r:id="rId5"/>
    <p:sldLayoutId id="2147483987" r:id="rId6"/>
    <p:sldLayoutId id="2147483836" r:id="rId7"/>
    <p:sldLayoutId id="2147483940" r:id="rId8"/>
    <p:sldLayoutId id="2147483941" r:id="rId9"/>
    <p:sldLayoutId id="2147483942" r:id="rId10"/>
    <p:sldLayoutId id="2147483838" r:id="rId11"/>
    <p:sldLayoutId id="2147483839" r:id="rId12"/>
    <p:sldLayoutId id="2147483840" r:id="rId13"/>
    <p:sldLayoutId id="2147483989" r:id="rId14"/>
    <p:sldLayoutId id="2147483841" r:id="rId15"/>
    <p:sldLayoutId id="2147483842" r:id="rId16"/>
    <p:sldLayoutId id="2147483847" r:id="rId17"/>
  </p:sldLayoutIdLst>
  <p:hf hdr="0" ftr="0" dt="0"/>
  <p:txStyles>
    <p:titleStyle>
      <a:lvl1pPr algn="l" defTabSz="914400" rtl="0" eaLnBrk="1" fontAlgn="base" latinLnBrk="0" hangingPunct="1">
        <a:lnSpc>
          <a:spcPct val="112000"/>
        </a:lnSpc>
        <a:spcBef>
          <a:spcPct val="0"/>
        </a:spcBef>
        <a:buNone/>
        <a:defRPr lang="en-US" sz="4500" kern="1200" dirty="0">
          <a:ln w="9525">
            <a:noFill/>
          </a:ln>
          <a:solidFill>
            <a:schemeClr val="tx2"/>
          </a:solidFill>
          <a:latin typeface="+mj-lt"/>
          <a:ea typeface="+mj-ea"/>
          <a:cs typeface="+mj-cs"/>
        </a:defRPr>
      </a:lvl1pPr>
    </p:titleStyle>
    <p:body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500" kern="1200">
          <a:solidFill>
            <a:schemeClr val="tx1"/>
          </a:solidFill>
          <a:latin typeface="+mn-lt"/>
          <a:ea typeface="+mn-ea"/>
          <a:cs typeface="+mn-cs"/>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500" kern="1200">
          <a:solidFill>
            <a:schemeClr val="tx1"/>
          </a:solidFill>
          <a:latin typeface="+mn-lt"/>
          <a:ea typeface="+mn-ea"/>
          <a:cs typeface="+mn-cs"/>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500" kern="1200">
          <a:solidFill>
            <a:schemeClr val="tx1"/>
          </a:solidFill>
          <a:latin typeface="+mn-lt"/>
          <a:ea typeface="+mn-ea"/>
          <a:cs typeface="+mn-cs"/>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500" kern="1200">
          <a:solidFill>
            <a:schemeClr val="tx1"/>
          </a:solidFill>
          <a:latin typeface="+mn-lt"/>
          <a:ea typeface="+mn-ea"/>
          <a:cs typeface="+mn-cs"/>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28" userDrawn="1">
          <p15:clr>
            <a:srgbClr val="000000"/>
          </p15:clr>
        </p15:guide>
        <p15:guide id="4" pos="7449" userDrawn="1">
          <p15:clr>
            <a:srgbClr val="000000"/>
          </p15:clr>
        </p15:guide>
        <p15:guide id="5" orient="horz" pos="228" userDrawn="1">
          <p15:clr>
            <a:srgbClr val="000000"/>
          </p15:clr>
        </p15:guide>
        <p15:guide id="11" orient="horz" pos="3120" userDrawn="1">
          <p15:clr>
            <a:srgbClr val="000000"/>
          </p15:clr>
        </p15:guide>
        <p15:guide id="14" orient="horz" pos="4092" userDrawn="1">
          <p15:clr>
            <a:srgbClr val="000000"/>
          </p15:clr>
        </p15:guide>
        <p15:guide id="34" pos="2040" userDrawn="1">
          <p15:clr>
            <a:srgbClr val="000000"/>
          </p15:clr>
        </p15:guide>
        <p15:guide id="36" pos="3840" userDrawn="1">
          <p15:clr>
            <a:srgbClr val="000000"/>
          </p15:clr>
        </p15:guide>
        <p15:guide id="38" pos="5652" userDrawn="1">
          <p15:clr>
            <a:srgbClr val="000000"/>
          </p15:clr>
        </p15:guide>
        <p15:guide id="40" orient="horz" pos="2163" userDrawn="1">
          <p15:clr>
            <a:srgbClr val="000000"/>
          </p15:clr>
        </p15:guide>
        <p15:guide id="41" orient="horz" pos="1201"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openstack.org/openstack-ansible/latest/&#820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1072-DA91-6B4A-BBBE-890DB33EF553}"/>
              </a:ext>
            </a:extLst>
          </p:cNvPr>
          <p:cNvSpPr>
            <a:spLocks noGrp="1"/>
          </p:cNvSpPr>
          <p:nvPr>
            <p:ph type="ctrTitle"/>
          </p:nvPr>
        </p:nvSpPr>
        <p:spPr>
          <a:xfrm>
            <a:off x="361950" y="1347609"/>
            <a:ext cx="4402137" cy="1215717"/>
          </a:xfrm>
        </p:spPr>
        <p:txBody>
          <a:bodyPr/>
          <a:lstStyle/>
          <a:p>
            <a:r>
              <a:rPr lang="en-US"/>
              <a:t>Scaling OpenStack Private Clouds</a:t>
            </a:r>
          </a:p>
        </p:txBody>
      </p:sp>
      <p:sp>
        <p:nvSpPr>
          <p:cNvPr id="3" name="Subtitle 2">
            <a:extLst>
              <a:ext uri="{FF2B5EF4-FFF2-40B4-BE49-F238E27FC236}">
                <a16:creationId xmlns:a16="http://schemas.microsoft.com/office/drawing/2014/main" id="{84FF2FCF-D89A-B14A-A3AF-BDDDD16BA337}"/>
              </a:ext>
            </a:extLst>
          </p:cNvPr>
          <p:cNvSpPr>
            <a:spLocks noGrp="1"/>
          </p:cNvSpPr>
          <p:nvPr>
            <p:ph type="subTitle" idx="1"/>
          </p:nvPr>
        </p:nvSpPr>
        <p:spPr/>
        <p:txBody>
          <a:bodyPr/>
          <a:lstStyle/>
          <a:p>
            <a:r>
              <a:rPr lang="en-US"/>
              <a:t>Using Cells v2</a:t>
            </a:r>
          </a:p>
        </p:txBody>
      </p:sp>
      <p:sp>
        <p:nvSpPr>
          <p:cNvPr id="4" name="Text Placeholder 3">
            <a:extLst>
              <a:ext uri="{FF2B5EF4-FFF2-40B4-BE49-F238E27FC236}">
                <a16:creationId xmlns:a16="http://schemas.microsoft.com/office/drawing/2014/main" id="{013ED116-9323-284F-958B-B2A6DCF2B0B9}"/>
              </a:ext>
            </a:extLst>
          </p:cNvPr>
          <p:cNvSpPr>
            <a:spLocks noGrp="1"/>
          </p:cNvSpPr>
          <p:nvPr>
            <p:ph type="body" sz="quarter" idx="10"/>
          </p:nvPr>
        </p:nvSpPr>
        <p:spPr>
          <a:xfrm>
            <a:off x="361875" y="4953000"/>
            <a:ext cx="4019626" cy="597599"/>
          </a:xfrm>
        </p:spPr>
        <p:txBody>
          <a:bodyPr/>
          <a:lstStyle/>
          <a:p>
            <a:r>
              <a:rPr lang="en-US"/>
              <a:t>Chris </a:t>
            </a:r>
            <a:r>
              <a:rPr lang="en-US" err="1"/>
              <a:t>Breu</a:t>
            </a:r>
            <a:r>
              <a:rPr lang="en-US"/>
              <a:t> – Senior Cloud Architect</a:t>
            </a:r>
          </a:p>
          <a:p>
            <a:r>
              <a:rPr lang="en-US"/>
              <a:t>James Denton – Principal Architect</a:t>
            </a:r>
          </a:p>
        </p:txBody>
      </p:sp>
    </p:spTree>
    <p:extLst>
      <p:ext uri="{BB962C8B-B14F-4D97-AF65-F5344CB8AC3E}">
        <p14:creationId xmlns:p14="http://schemas.microsoft.com/office/powerpoint/2010/main" val="265766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D3C7B17-5228-4C8D-90BF-9C29F6F5E782}"/>
              </a:ext>
            </a:extLst>
          </p:cNvPr>
          <p:cNvSpPr>
            <a:spLocks noGrp="1"/>
          </p:cNvSpPr>
          <p:nvPr>
            <p:ph type="sldNum" sz="quarter" idx="4"/>
          </p:nvPr>
        </p:nvSpPr>
        <p:spPr>
          <a:xfrm>
            <a:off x="11201401" y="6492875"/>
            <a:ext cx="617402" cy="233172"/>
          </a:xfrm>
        </p:spPr>
        <p:txBody>
          <a:bodyPr/>
          <a:lstStyle/>
          <a:p>
            <a:fld id="{762E77F0-FB5B-4E8E-9BC9-34F14560A017}" type="slidenum">
              <a:rPr lang="en-US" smtClean="0"/>
              <a:pPr/>
              <a:t>10</a:t>
            </a:fld>
            <a:endParaRPr lang="en-US"/>
          </a:p>
        </p:txBody>
      </p:sp>
      <p:sp>
        <p:nvSpPr>
          <p:cNvPr id="5" name="Title 4">
            <a:extLst>
              <a:ext uri="{FF2B5EF4-FFF2-40B4-BE49-F238E27FC236}">
                <a16:creationId xmlns:a16="http://schemas.microsoft.com/office/drawing/2014/main" id="{4F0C1B8A-A9CE-42EF-887F-8C3CFDFBBCB7}"/>
              </a:ext>
            </a:extLst>
          </p:cNvPr>
          <p:cNvSpPr>
            <a:spLocks noGrp="1"/>
          </p:cNvSpPr>
          <p:nvPr>
            <p:ph type="title"/>
          </p:nvPr>
        </p:nvSpPr>
        <p:spPr/>
        <p:txBody>
          <a:bodyPr/>
          <a:lstStyle/>
          <a:p>
            <a:r>
              <a:rPr lang="en-US"/>
              <a:t>Final Thoughts</a:t>
            </a:r>
          </a:p>
        </p:txBody>
      </p:sp>
      <p:sp>
        <p:nvSpPr>
          <p:cNvPr id="6" name="Text Placeholder 5">
            <a:extLst>
              <a:ext uri="{FF2B5EF4-FFF2-40B4-BE49-F238E27FC236}">
                <a16:creationId xmlns:a16="http://schemas.microsoft.com/office/drawing/2014/main" id="{DE91A87D-3024-459F-BF8C-BE21C9FB783A}"/>
              </a:ext>
            </a:extLst>
          </p:cNvPr>
          <p:cNvSpPr>
            <a:spLocks noGrp="1"/>
          </p:cNvSpPr>
          <p:nvPr>
            <p:ph type="body" sz="quarter" idx="12"/>
          </p:nvPr>
        </p:nvSpPr>
        <p:spPr>
          <a:xfrm>
            <a:off x="733608" y="1348707"/>
            <a:ext cx="8580120" cy="1897955"/>
          </a:xfrm>
        </p:spPr>
        <p:txBody>
          <a:bodyPr vert="horz" lIns="0" tIns="0" rIns="0" bIns="0" rtlCol="0" anchor="t">
            <a:spAutoFit/>
          </a:bodyPr>
          <a:lstStyle/>
          <a:p>
            <a:r>
              <a:rPr lang="en-US" sz="2000"/>
              <a:t>Upgrades</a:t>
            </a:r>
            <a:endParaRPr lang="en-US" sz="2000">
              <a:cs typeface="Arial"/>
            </a:endParaRPr>
          </a:p>
          <a:p>
            <a:endParaRPr lang="en-US" sz="2000">
              <a:cs typeface="Arial"/>
            </a:endParaRPr>
          </a:p>
          <a:p>
            <a:pPr lvl="0"/>
            <a:r>
              <a:rPr lang="en-US" sz="2000">
                <a:cs typeface="Arial"/>
              </a:rPr>
              <a:t>Issues</a:t>
            </a:r>
          </a:p>
          <a:p>
            <a:endParaRPr lang="en-US" sz="2000">
              <a:cs typeface="Arial"/>
            </a:endParaRPr>
          </a:p>
          <a:p>
            <a:r>
              <a:rPr lang="en-US" sz="2000">
                <a:cs typeface="Arial"/>
              </a:rPr>
              <a:t>Alternatives</a:t>
            </a:r>
          </a:p>
        </p:txBody>
      </p:sp>
      <p:pic>
        <p:nvPicPr>
          <p:cNvPr id="2" name="Picture 2" descr="Text&#10;&#10;Description automatically generated">
            <a:extLst>
              <a:ext uri="{FF2B5EF4-FFF2-40B4-BE49-F238E27FC236}">
                <a16:creationId xmlns:a16="http://schemas.microsoft.com/office/drawing/2014/main" id="{90105662-AF17-CBB8-B655-72179CEC7250}"/>
              </a:ext>
            </a:extLst>
          </p:cNvPr>
          <p:cNvPicPr>
            <a:picLocks noChangeAspect="1"/>
          </p:cNvPicPr>
          <p:nvPr/>
        </p:nvPicPr>
        <p:blipFill>
          <a:blip r:embed="rId3"/>
          <a:stretch>
            <a:fillRect/>
          </a:stretch>
        </p:blipFill>
        <p:spPr>
          <a:xfrm>
            <a:off x="5753100" y="1396958"/>
            <a:ext cx="3657600" cy="4064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527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9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D3C7B17-5228-4C8D-90BF-9C29F6F5E782}"/>
              </a:ext>
            </a:extLst>
          </p:cNvPr>
          <p:cNvSpPr>
            <a:spLocks noGrp="1"/>
          </p:cNvSpPr>
          <p:nvPr>
            <p:ph type="sldNum" sz="quarter" idx="4"/>
          </p:nvPr>
        </p:nvSpPr>
        <p:spPr>
          <a:xfrm>
            <a:off x="11212648" y="6096866"/>
            <a:ext cx="617402" cy="233172"/>
          </a:xfrm>
        </p:spPr>
        <p:txBody>
          <a:bodyPr/>
          <a:lstStyle/>
          <a:p>
            <a:fld id="{762E77F0-FB5B-4E8E-9BC9-34F14560A017}" type="slidenum">
              <a:rPr lang="en-US" smtClean="0"/>
              <a:pPr/>
              <a:t>2</a:t>
            </a:fld>
            <a:endParaRPr lang="en-US"/>
          </a:p>
        </p:txBody>
      </p:sp>
      <p:pic>
        <p:nvPicPr>
          <p:cNvPr id="1026" name="Picture 2">
            <a:extLst>
              <a:ext uri="{FF2B5EF4-FFF2-40B4-BE49-F238E27FC236}">
                <a16:creationId xmlns:a16="http://schemas.microsoft.com/office/drawing/2014/main" id="{A00051DE-3A24-D808-3573-2698304DF1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09" r="8790"/>
          <a:stretch/>
        </p:blipFill>
        <p:spPr bwMode="auto">
          <a:xfrm>
            <a:off x="2214698" y="1399734"/>
            <a:ext cx="2743200" cy="274320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0BDF3D8-DE2F-E775-5F27-C3BCDC97F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201" y="1295400"/>
            <a:ext cx="2743200" cy="27432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 Placeholder 5">
            <a:extLst>
              <a:ext uri="{FF2B5EF4-FFF2-40B4-BE49-F238E27FC236}">
                <a16:creationId xmlns:a16="http://schemas.microsoft.com/office/drawing/2014/main" id="{10EA4711-5945-2267-52B1-DAC82E7FA62F}"/>
              </a:ext>
            </a:extLst>
          </p:cNvPr>
          <p:cNvSpPr txBox="1">
            <a:spLocks/>
          </p:cNvSpPr>
          <p:nvPr/>
        </p:nvSpPr>
        <p:spPr>
          <a:xfrm>
            <a:off x="6438226" y="4493638"/>
            <a:ext cx="4217149" cy="1836400"/>
          </a:xfrm>
          <a:prstGeom prst="rect">
            <a:avLst/>
          </a:prstGeom>
        </p:spPr>
        <p:txBody>
          <a:bodyPr vert="horz" wrap="square" lIns="0" tIns="0" rIns="0" bIns="0" rtlCol="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t>James Denton</a:t>
            </a:r>
          </a:p>
          <a:p>
            <a:pPr marL="0" indent="0" algn="ctr">
              <a:buNone/>
            </a:pPr>
            <a:r>
              <a:rPr lang="en-US" b="1"/>
              <a:t>Principal Architect</a:t>
            </a:r>
          </a:p>
          <a:p>
            <a:pPr marL="0" indent="0" algn="ctr">
              <a:buNone/>
            </a:pPr>
            <a:r>
              <a:rPr lang="en-US"/>
              <a:t>Email: </a:t>
            </a:r>
            <a:r>
              <a:rPr lang="en-US" err="1"/>
              <a:t>james.denton@rackspace.com</a:t>
            </a:r>
            <a:endParaRPr lang="en-US"/>
          </a:p>
          <a:p>
            <a:pPr marL="0" indent="0" algn="ctr">
              <a:buNone/>
            </a:pPr>
            <a:r>
              <a:rPr lang="en-US"/>
              <a:t>IRC: </a:t>
            </a:r>
            <a:r>
              <a:rPr lang="en-US" err="1"/>
              <a:t>jamesdenton</a:t>
            </a:r>
            <a:endParaRPr lang="en-US"/>
          </a:p>
          <a:p>
            <a:pPr marL="0" indent="0" algn="ctr">
              <a:buNone/>
            </a:pPr>
            <a:r>
              <a:rPr lang="en-US"/>
              <a:t>Twitter: @</a:t>
            </a:r>
            <a:r>
              <a:rPr lang="en-US" err="1"/>
              <a:t>jimmdenton</a:t>
            </a:r>
            <a:endParaRPr lang="en-US"/>
          </a:p>
        </p:txBody>
      </p:sp>
      <p:sp>
        <p:nvSpPr>
          <p:cNvPr id="3" name="Text Placeholder 5">
            <a:extLst>
              <a:ext uri="{FF2B5EF4-FFF2-40B4-BE49-F238E27FC236}">
                <a16:creationId xmlns:a16="http://schemas.microsoft.com/office/drawing/2014/main" id="{B7DC0A54-E06E-E808-0BD9-37B865B0C030}"/>
              </a:ext>
            </a:extLst>
          </p:cNvPr>
          <p:cNvSpPr txBox="1">
            <a:spLocks/>
          </p:cNvSpPr>
          <p:nvPr/>
        </p:nvSpPr>
        <p:spPr>
          <a:xfrm>
            <a:off x="1757498" y="4493638"/>
            <a:ext cx="3657600" cy="1102866"/>
          </a:xfrm>
          <a:prstGeom prst="rect">
            <a:avLst/>
          </a:prstGeom>
        </p:spPr>
        <p:txBody>
          <a:bodyPr vert="horz" wrap="square" lIns="0" tIns="0" rIns="0" bIns="0" rtlCol="0">
            <a:spAutoFit/>
          </a:bodyPr>
          <a:lstStyle>
            <a:lvl1pPr marL="142875" marR="0" indent="-142875"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lang="en-US" sz="1800" kern="1200" dirty="0">
                <a:ln>
                  <a:no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t>Chris </a:t>
            </a:r>
            <a:r>
              <a:rPr lang="en-US" sz="2400" b="1" err="1"/>
              <a:t>Breu</a:t>
            </a:r>
            <a:endParaRPr lang="en-US" sz="2400" b="1"/>
          </a:p>
          <a:p>
            <a:pPr marL="0" indent="0" algn="ctr">
              <a:buNone/>
            </a:pPr>
            <a:r>
              <a:rPr lang="en-US" b="1"/>
              <a:t>Senior Cloud Architect</a:t>
            </a:r>
          </a:p>
          <a:p>
            <a:pPr marL="0" indent="0" algn="ctr">
              <a:buNone/>
            </a:pPr>
            <a:r>
              <a:rPr lang="en-US"/>
              <a:t>Email: </a:t>
            </a:r>
            <a:r>
              <a:rPr lang="en-US" err="1"/>
              <a:t>chris.breu@rackspace.com</a:t>
            </a:r>
            <a:endParaRPr lang="en-US"/>
          </a:p>
        </p:txBody>
      </p:sp>
      <p:sp>
        <p:nvSpPr>
          <p:cNvPr id="4" name="Title 4">
            <a:extLst>
              <a:ext uri="{FF2B5EF4-FFF2-40B4-BE49-F238E27FC236}">
                <a16:creationId xmlns:a16="http://schemas.microsoft.com/office/drawing/2014/main" id="{88D8F08E-0D25-85AD-5108-660EFE92891B}"/>
              </a:ext>
            </a:extLst>
          </p:cNvPr>
          <p:cNvSpPr>
            <a:spLocks noGrp="1"/>
          </p:cNvSpPr>
          <p:nvPr>
            <p:ph type="title"/>
          </p:nvPr>
        </p:nvSpPr>
        <p:spPr>
          <a:xfrm>
            <a:off x="334496" y="268589"/>
            <a:ext cx="11495554" cy="484043"/>
          </a:xfrm>
        </p:spPr>
        <p:txBody>
          <a:bodyPr/>
          <a:lstStyle/>
          <a:p>
            <a:r>
              <a:rPr lang="en-US"/>
              <a:t>Introductions</a:t>
            </a:r>
          </a:p>
        </p:txBody>
      </p:sp>
    </p:spTree>
    <p:extLst>
      <p:ext uri="{BB962C8B-B14F-4D97-AF65-F5344CB8AC3E}">
        <p14:creationId xmlns:p14="http://schemas.microsoft.com/office/powerpoint/2010/main" val="70823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2D0AC9-08BA-5D49-BF2B-8ACCF9AC55F3}"/>
              </a:ext>
            </a:extLst>
          </p:cNvPr>
          <p:cNvSpPr>
            <a:spLocks noGrp="1"/>
          </p:cNvSpPr>
          <p:nvPr>
            <p:ph type="sldNum" sz="quarter" idx="4294967295"/>
          </p:nvPr>
        </p:nvSpPr>
        <p:spPr>
          <a:xfrm>
            <a:off x="11201401" y="6492875"/>
            <a:ext cx="617402" cy="233172"/>
          </a:xfrm>
        </p:spPr>
        <p:txBody>
          <a:bodyPr/>
          <a:lstStyle/>
          <a:p>
            <a:fld id="{762E77F0-FB5B-4E8E-9BC9-34F14560A017}" type="slidenum">
              <a:rPr lang="en-US" smtClean="0"/>
              <a:pPr/>
              <a:t>3</a:t>
            </a:fld>
            <a:endParaRPr lang="en-US"/>
          </a:p>
        </p:txBody>
      </p:sp>
      <p:pic>
        <p:nvPicPr>
          <p:cNvPr id="7" name="Picture Placeholder 6">
            <a:extLst>
              <a:ext uri="{FF2B5EF4-FFF2-40B4-BE49-F238E27FC236}">
                <a16:creationId xmlns:a16="http://schemas.microsoft.com/office/drawing/2014/main" id="{FE876745-3553-947F-1129-3E40EEA23F9C}"/>
              </a:ext>
            </a:extLst>
          </p:cNvPr>
          <p:cNvPicPr>
            <a:picLocks noGrp="1" noChangeAspect="1"/>
          </p:cNvPicPr>
          <p:nvPr>
            <p:ph type="pic" sz="quarter" idx="18"/>
          </p:nvPr>
        </p:nvPicPr>
        <p:blipFill>
          <a:blip r:embed="rId3"/>
          <a:srcRect l="26122" r="26122"/>
          <a:stretch>
            <a:fillRect/>
          </a:stretch>
        </p:blipFill>
        <p:spPr/>
      </p:pic>
      <p:graphicFrame>
        <p:nvGraphicFramePr>
          <p:cNvPr id="5" name="Table 4">
            <a:extLst>
              <a:ext uri="{FF2B5EF4-FFF2-40B4-BE49-F238E27FC236}">
                <a16:creationId xmlns:a16="http://schemas.microsoft.com/office/drawing/2014/main" id="{EDD9AC15-4454-624E-AE15-75D5DD0A9927}"/>
              </a:ext>
            </a:extLst>
          </p:cNvPr>
          <p:cNvGraphicFramePr>
            <a:graphicFrameLocks noGrp="1"/>
          </p:cNvGraphicFramePr>
          <p:nvPr>
            <p:extLst>
              <p:ext uri="{D42A27DB-BD31-4B8C-83A1-F6EECF244321}">
                <p14:modId xmlns:p14="http://schemas.microsoft.com/office/powerpoint/2010/main" val="2374381509"/>
              </p:ext>
            </p:extLst>
          </p:nvPr>
        </p:nvGraphicFramePr>
        <p:xfrm>
          <a:off x="334407" y="313549"/>
          <a:ext cx="6519672" cy="3902710"/>
        </p:xfrm>
        <a:graphic>
          <a:graphicData uri="http://schemas.openxmlformats.org/drawingml/2006/table">
            <a:tbl>
              <a:tblPr>
                <a:tableStyleId>{5C22544A-7EE6-4342-B048-85BDC9FD1C3A}</a:tableStyleId>
              </a:tblPr>
              <a:tblGrid>
                <a:gridCol w="6519672">
                  <a:extLst>
                    <a:ext uri="{9D8B030D-6E8A-4147-A177-3AD203B41FA5}">
                      <a16:colId xmlns:a16="http://schemas.microsoft.com/office/drawing/2014/main" val="867441404"/>
                    </a:ext>
                  </a:extLst>
                </a:gridCol>
              </a:tblGrid>
              <a:tr h="632382">
                <a:tc>
                  <a:txBody>
                    <a:bodyPr/>
                    <a:lstStyle/>
                    <a:p>
                      <a:pPr marL="0" marR="0" lvl="0" indent="0" algn="l" defTabSz="457200" rtl="0" eaLnBrk="1" fontAlgn="auto" latinLnBrk="0" hangingPunct="1">
                        <a:lnSpc>
                          <a:spcPct val="93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mn-lt"/>
                          <a:ea typeface="+mn-ea"/>
                          <a:cs typeface="+mn-cs"/>
                        </a:rPr>
                        <a:t>Help! My cloud has fallen and can’t get up!</a:t>
                      </a:r>
                    </a:p>
                  </a:txBody>
                  <a:tcPr marL="0" marR="0" marT="0" marB="2743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2294378"/>
                  </a:ext>
                </a:extLst>
              </a:tr>
              <a:tr h="0">
                <a:tc>
                  <a:txBody>
                    <a:bodyPr/>
                    <a:lstStyle/>
                    <a:p>
                      <a:pPr lvl="0" defTabSz="457200">
                        <a:lnSpc>
                          <a:spcPct val="100000"/>
                        </a:lnSpc>
                        <a:spcAft>
                          <a:spcPts val="0"/>
                        </a:spcAft>
                      </a:pPr>
                      <a:r>
                        <a:rPr lang="en-US" sz="1800" b="1" kern="1200" dirty="0">
                          <a:solidFill>
                            <a:schemeClr val="tx1"/>
                          </a:solidFill>
                          <a:latin typeface="+mn-lt"/>
                          <a:ea typeface="+mn-ea"/>
                          <a:cs typeface="+mn-cs"/>
                        </a:rPr>
                        <a:t>Challenge</a:t>
                      </a:r>
                    </a:p>
                    <a:p>
                      <a:pPr lvl="0" defTabSz="457200">
                        <a:lnSpc>
                          <a:spcPct val="100000"/>
                        </a:lnSpc>
                        <a:spcAft>
                          <a:spcPts val="0"/>
                        </a:spcAft>
                      </a:pPr>
                      <a:r>
                        <a:rPr lang="en-US" sz="1600" b="0" kern="1200" dirty="0">
                          <a:solidFill>
                            <a:schemeClr val="tx1"/>
                          </a:solidFill>
                          <a:latin typeface="+mn-lt"/>
                          <a:ea typeface="+mn-ea"/>
                          <a:cs typeface="+mn-cs"/>
                        </a:rPr>
                        <a:t>Build a cloud that supports up to 5,000 compute nodes with a single endpoint.</a:t>
                      </a:r>
                    </a:p>
                  </a:txBody>
                  <a:tcPr marL="0" marR="0" marT="0" marB="1828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9722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mn-lt"/>
                          <a:ea typeface="+mn-ea"/>
                          <a:cs typeface="+mn-cs"/>
                        </a:rPr>
                        <a:t>Solution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Deploy OpenStack with OpenStack-Ansible using Nova Cells v2.</a:t>
                      </a:r>
                      <a:endParaRPr kumimoji="0" lang="en-US" sz="1800" b="1" i="0" u="none" strike="noStrike" kern="1200" cap="none" spc="0" normalizeH="0" baseline="0" noProof="0" dirty="0">
                        <a:ln>
                          <a:noFill/>
                        </a:ln>
                        <a:effectLst/>
                        <a:uLnTx/>
                        <a:uFillTx/>
                        <a:latin typeface="+mn-lt"/>
                        <a:ea typeface="+mn-ea"/>
                        <a:cs typeface="+mn-cs"/>
                      </a:endParaRPr>
                    </a:p>
                  </a:txBody>
                  <a:tcPr marL="0" marR="0" marT="0" marB="1828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21855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mn-lt"/>
                          <a:ea typeface="+mn-ea"/>
                          <a:cs typeface="+mn-cs"/>
                        </a:rPr>
                        <a:t>Achievement</a:t>
                      </a:r>
                    </a:p>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dirty="0">
                          <a:ln>
                            <a:noFill/>
                          </a:ln>
                          <a:effectLst/>
                          <a:uLnTx/>
                          <a:uFillTx/>
                          <a:latin typeface="+mn-lt"/>
                          <a:ea typeface="+mn-ea"/>
                          <a:cs typeface="+mn-cs"/>
                        </a:rPr>
                        <a:t>With the current Cells v2 implementation, Rackspace is supporting over </a:t>
                      </a:r>
                      <a:r>
                        <a:rPr lang="en-US" sz="1600" b="0" i="0" u="none" strike="noStrike" kern="1200" cap="none" spc="0" normalizeH="0" baseline="0" noProof="0" dirty="0">
                          <a:ln>
                            <a:noFill/>
                          </a:ln>
                          <a:effectLst/>
                          <a:uLnTx/>
                          <a:uFillTx/>
                          <a:latin typeface="+mn-lt"/>
                          <a:ea typeface="+mn-ea"/>
                          <a:cs typeface="+mn-cs"/>
                        </a:rPr>
                        <a:t>3,600</a:t>
                      </a:r>
                      <a:r>
                        <a:rPr kumimoji="0" lang="en-US" sz="1600" b="0" i="0" u="none" strike="noStrike" kern="1200" cap="none" spc="0" normalizeH="0" baseline="0" noProof="0" dirty="0">
                          <a:ln>
                            <a:noFill/>
                          </a:ln>
                          <a:effectLst/>
                          <a:uLnTx/>
                          <a:uFillTx/>
                          <a:latin typeface="+mn-lt"/>
                          <a:ea typeface="+mn-ea"/>
                          <a:cs typeface="+mn-cs"/>
                        </a:rPr>
                        <a:t> compute nodes across 14 cells behind a single API endpoint</a:t>
                      </a:r>
                      <a:r>
                        <a:rPr lang="en-US" sz="1600" b="0" i="0" u="none" strike="noStrike" kern="1200" cap="none" spc="0" normalizeH="0" baseline="0" noProof="0" dirty="0">
                          <a:ln>
                            <a:noFill/>
                          </a:ln>
                          <a:effectLst/>
                          <a:uLnTx/>
                          <a:uFillTx/>
                          <a:latin typeface="+mn-lt"/>
                          <a:ea typeface="+mn-ea"/>
                          <a:cs typeface="+mn-cs"/>
                        </a:rPr>
                        <a:t>, with plans to increase up to 5,000.</a:t>
                      </a:r>
                      <a:endParaRPr kumimoji="0" lang="en-US" sz="1800" b="1" i="0" u="none" strike="noStrike" kern="1200" cap="none" spc="0" normalizeH="0" baseline="0" noProof="0">
                        <a:ln>
                          <a:noFill/>
                        </a:ln>
                        <a:effectLst/>
                        <a:uLnTx/>
                        <a:uFillTx/>
                        <a:latin typeface="+mn-lt"/>
                        <a:ea typeface="+mn-ea"/>
                        <a:cs typeface="+mn-cs"/>
                      </a:endParaRPr>
                    </a:p>
                  </a:txBody>
                  <a:tcPr marL="0" marR="0" marT="0" marB="1828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0884379"/>
                  </a:ext>
                </a:extLst>
              </a:tr>
            </a:tbl>
          </a:graphicData>
        </a:graphic>
      </p:graphicFrame>
      <p:graphicFrame>
        <p:nvGraphicFramePr>
          <p:cNvPr id="6" name="Table 5">
            <a:extLst>
              <a:ext uri="{FF2B5EF4-FFF2-40B4-BE49-F238E27FC236}">
                <a16:creationId xmlns:a16="http://schemas.microsoft.com/office/drawing/2014/main" id="{2587FD39-1E1E-1048-94A4-239B0BBB6403}"/>
              </a:ext>
            </a:extLst>
          </p:cNvPr>
          <p:cNvGraphicFramePr>
            <a:graphicFrameLocks noGrp="1"/>
          </p:cNvGraphicFramePr>
          <p:nvPr>
            <p:extLst>
              <p:ext uri="{D42A27DB-BD31-4B8C-83A1-F6EECF244321}">
                <p14:modId xmlns:p14="http://schemas.microsoft.com/office/powerpoint/2010/main" val="2464215219"/>
              </p:ext>
            </p:extLst>
          </p:nvPr>
        </p:nvGraphicFramePr>
        <p:xfrm>
          <a:off x="7269353" y="5562600"/>
          <a:ext cx="4919472" cy="807720"/>
        </p:xfrm>
        <a:graphic>
          <a:graphicData uri="http://schemas.openxmlformats.org/drawingml/2006/table">
            <a:tbl>
              <a:tblPr>
                <a:tableStyleId>{5C22544A-7EE6-4342-B048-85BDC9FD1C3A}</a:tableStyleId>
              </a:tblPr>
              <a:tblGrid>
                <a:gridCol w="4919472">
                  <a:extLst>
                    <a:ext uri="{9D8B030D-6E8A-4147-A177-3AD203B41FA5}">
                      <a16:colId xmlns:a16="http://schemas.microsoft.com/office/drawing/2014/main" val="867441404"/>
                    </a:ext>
                  </a:extLst>
                </a:gridCol>
              </a:tblGrid>
              <a:tr h="0">
                <a:tc>
                  <a:txBody>
                    <a:bodyPr/>
                    <a:lstStyle/>
                    <a:p>
                      <a:pPr marL="73152" lvl="0" indent="-73152" defTabSz="457200">
                        <a:lnSpc>
                          <a:spcPct val="100000"/>
                        </a:lnSpc>
                        <a:spcAft>
                          <a:spcPts val="0"/>
                        </a:spcAft>
                      </a:pPr>
                      <a:r>
                        <a:rPr lang="en-US" sz="1600" b="0" kern="1200">
                          <a:solidFill>
                            <a:schemeClr val="bg1"/>
                          </a:solidFill>
                          <a:latin typeface="+mn-lt"/>
                          <a:ea typeface="+mn-ea"/>
                          <a:cs typeface="+mn-cs"/>
                        </a:rPr>
                        <a:t>“OpenStack is awesome!”</a:t>
                      </a:r>
                    </a:p>
                  </a:txBody>
                  <a:tcPr marL="137160" marR="210312" marT="137160" marB="13716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04897229"/>
                  </a:ext>
                </a:extLst>
              </a:tr>
              <a:tr h="0">
                <a:tc>
                  <a:txBody>
                    <a:bodyPr/>
                    <a:lstStyle/>
                    <a:p>
                      <a:pPr lvl="0" defTabSz="457200">
                        <a:lnSpc>
                          <a:spcPct val="100000"/>
                        </a:lnSpc>
                        <a:spcAft>
                          <a:spcPts val="0"/>
                        </a:spcAft>
                      </a:pPr>
                      <a:r>
                        <a:rPr lang="en-US" sz="1000" b="0" kern="1200">
                          <a:solidFill>
                            <a:schemeClr val="bg1"/>
                          </a:solidFill>
                          <a:latin typeface="+mn-lt"/>
                          <a:ea typeface="+mn-ea"/>
                          <a:cs typeface="+mn-cs"/>
                        </a:rPr>
                        <a:t>Emmet, Cloud Architect, Lego Universe</a:t>
                      </a:r>
                    </a:p>
                  </a:txBody>
                  <a:tcPr marL="210312" marR="210312" marT="0" marB="13716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80335450"/>
                  </a:ext>
                </a:extLst>
              </a:tr>
            </a:tbl>
          </a:graphicData>
        </a:graphic>
      </p:graphicFrame>
    </p:spTree>
    <p:extLst>
      <p:ext uri="{BB962C8B-B14F-4D97-AF65-F5344CB8AC3E}">
        <p14:creationId xmlns:p14="http://schemas.microsoft.com/office/powerpoint/2010/main" val="356088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D3C7B17-5228-4C8D-90BF-9C29F6F5E782}"/>
              </a:ext>
            </a:extLst>
          </p:cNvPr>
          <p:cNvSpPr>
            <a:spLocks noGrp="1"/>
          </p:cNvSpPr>
          <p:nvPr>
            <p:ph type="sldNum" sz="quarter" idx="4"/>
          </p:nvPr>
        </p:nvSpPr>
        <p:spPr>
          <a:xfrm>
            <a:off x="11201401" y="6492875"/>
            <a:ext cx="617402" cy="233172"/>
          </a:xfrm>
        </p:spPr>
        <p:txBody>
          <a:bodyPr/>
          <a:lstStyle/>
          <a:p>
            <a:fld id="{762E77F0-FB5B-4E8E-9BC9-34F14560A017}" type="slidenum">
              <a:rPr lang="en-US" smtClean="0"/>
              <a:pPr/>
              <a:t>4</a:t>
            </a:fld>
            <a:endParaRPr lang="en-US"/>
          </a:p>
        </p:txBody>
      </p:sp>
      <p:sp>
        <p:nvSpPr>
          <p:cNvPr id="5" name="Title 4">
            <a:extLst>
              <a:ext uri="{FF2B5EF4-FFF2-40B4-BE49-F238E27FC236}">
                <a16:creationId xmlns:a16="http://schemas.microsoft.com/office/drawing/2014/main" id="{4F0C1B8A-A9CE-42EF-887F-8C3CFDFBBCB7}"/>
              </a:ext>
            </a:extLst>
          </p:cNvPr>
          <p:cNvSpPr>
            <a:spLocks noGrp="1"/>
          </p:cNvSpPr>
          <p:nvPr>
            <p:ph type="title"/>
          </p:nvPr>
        </p:nvSpPr>
        <p:spPr/>
        <p:txBody>
          <a:bodyPr/>
          <a:lstStyle/>
          <a:p>
            <a:r>
              <a:rPr lang="en-US"/>
              <a:t>Reference Architecture</a:t>
            </a:r>
          </a:p>
        </p:txBody>
      </p:sp>
      <p:pic>
        <p:nvPicPr>
          <p:cNvPr id="8" name="Picture 7">
            <a:extLst>
              <a:ext uri="{FF2B5EF4-FFF2-40B4-BE49-F238E27FC236}">
                <a16:creationId xmlns:a16="http://schemas.microsoft.com/office/drawing/2014/main" id="{8D330CEE-01FE-42F0-1CC3-2FB4CE22B337}"/>
              </a:ext>
            </a:extLst>
          </p:cNvPr>
          <p:cNvPicPr>
            <a:picLocks noChangeAspect="1"/>
          </p:cNvPicPr>
          <p:nvPr/>
        </p:nvPicPr>
        <p:blipFill>
          <a:blip r:embed="rId3"/>
          <a:stretch>
            <a:fillRect/>
          </a:stretch>
        </p:blipFill>
        <p:spPr>
          <a:xfrm>
            <a:off x="334496" y="1006874"/>
            <a:ext cx="4996493" cy="5005305"/>
          </a:xfrm>
          <a:prstGeom prst="rect">
            <a:avLst/>
          </a:prstGeom>
        </p:spPr>
      </p:pic>
      <p:pic>
        <p:nvPicPr>
          <p:cNvPr id="10" name="Picture 9">
            <a:extLst>
              <a:ext uri="{FF2B5EF4-FFF2-40B4-BE49-F238E27FC236}">
                <a16:creationId xmlns:a16="http://schemas.microsoft.com/office/drawing/2014/main" id="{774A1025-22B6-ACA0-53D1-9B6D589CD4D4}"/>
              </a:ext>
            </a:extLst>
          </p:cNvPr>
          <p:cNvPicPr>
            <a:picLocks noChangeAspect="1"/>
          </p:cNvPicPr>
          <p:nvPr/>
        </p:nvPicPr>
        <p:blipFill>
          <a:blip r:embed="rId4"/>
          <a:stretch>
            <a:fillRect/>
          </a:stretch>
        </p:blipFill>
        <p:spPr>
          <a:xfrm>
            <a:off x="5330989" y="962184"/>
            <a:ext cx="6732453" cy="5027135"/>
          </a:xfrm>
          <a:prstGeom prst="rect">
            <a:avLst/>
          </a:prstGeom>
        </p:spPr>
      </p:pic>
    </p:spTree>
    <p:extLst>
      <p:ext uri="{BB962C8B-B14F-4D97-AF65-F5344CB8AC3E}">
        <p14:creationId xmlns:p14="http://schemas.microsoft.com/office/powerpoint/2010/main" val="388863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D3C7B17-5228-4C8D-90BF-9C29F6F5E782}"/>
              </a:ext>
            </a:extLst>
          </p:cNvPr>
          <p:cNvSpPr>
            <a:spLocks noGrp="1"/>
          </p:cNvSpPr>
          <p:nvPr>
            <p:ph type="sldNum" sz="quarter" idx="4"/>
          </p:nvPr>
        </p:nvSpPr>
        <p:spPr>
          <a:xfrm>
            <a:off x="11201401" y="6492875"/>
            <a:ext cx="617402" cy="233172"/>
          </a:xfrm>
        </p:spPr>
        <p:txBody>
          <a:bodyPr/>
          <a:lstStyle/>
          <a:p>
            <a:fld id="{762E77F0-FB5B-4E8E-9BC9-34F14560A017}" type="slidenum">
              <a:rPr lang="en-US" smtClean="0"/>
              <a:pPr/>
              <a:t>5</a:t>
            </a:fld>
            <a:endParaRPr lang="en-US"/>
          </a:p>
        </p:txBody>
      </p:sp>
      <p:sp>
        <p:nvSpPr>
          <p:cNvPr id="5" name="Title 4">
            <a:extLst>
              <a:ext uri="{FF2B5EF4-FFF2-40B4-BE49-F238E27FC236}">
                <a16:creationId xmlns:a16="http://schemas.microsoft.com/office/drawing/2014/main" id="{4F0C1B8A-A9CE-42EF-887F-8C3CFDFBBCB7}"/>
              </a:ext>
            </a:extLst>
          </p:cNvPr>
          <p:cNvSpPr>
            <a:spLocks noGrp="1"/>
          </p:cNvSpPr>
          <p:nvPr>
            <p:ph type="title"/>
          </p:nvPr>
        </p:nvSpPr>
        <p:spPr/>
        <p:txBody>
          <a:bodyPr/>
          <a:lstStyle/>
          <a:p>
            <a:r>
              <a:rPr lang="en-US"/>
              <a:t>Proposed Architecture (Cells v2)</a:t>
            </a:r>
          </a:p>
        </p:txBody>
      </p:sp>
      <p:pic>
        <p:nvPicPr>
          <p:cNvPr id="2" name="Picture 1">
            <a:extLst>
              <a:ext uri="{FF2B5EF4-FFF2-40B4-BE49-F238E27FC236}">
                <a16:creationId xmlns:a16="http://schemas.microsoft.com/office/drawing/2014/main" id="{CE7830EF-5543-B30B-987A-36C73DB7E4F9}"/>
              </a:ext>
            </a:extLst>
          </p:cNvPr>
          <p:cNvPicPr>
            <a:picLocks noChangeAspect="1"/>
          </p:cNvPicPr>
          <p:nvPr/>
        </p:nvPicPr>
        <p:blipFill>
          <a:blip r:embed="rId3"/>
          <a:stretch>
            <a:fillRect/>
          </a:stretch>
        </p:blipFill>
        <p:spPr>
          <a:xfrm>
            <a:off x="334496" y="1228892"/>
            <a:ext cx="5524500" cy="4400216"/>
          </a:xfrm>
          <a:prstGeom prst="rect">
            <a:avLst/>
          </a:prstGeom>
        </p:spPr>
      </p:pic>
      <p:pic>
        <p:nvPicPr>
          <p:cNvPr id="3" name="Picture 3" descr="Diagram&#10;&#10;Description automatically generated">
            <a:extLst>
              <a:ext uri="{FF2B5EF4-FFF2-40B4-BE49-F238E27FC236}">
                <a16:creationId xmlns:a16="http://schemas.microsoft.com/office/drawing/2014/main" id="{A014196C-419A-65BA-6ED9-902D15ADAD4F}"/>
              </a:ext>
            </a:extLst>
          </p:cNvPr>
          <p:cNvPicPr>
            <a:picLocks noChangeAspect="1"/>
          </p:cNvPicPr>
          <p:nvPr/>
        </p:nvPicPr>
        <p:blipFill>
          <a:blip r:embed="rId4"/>
          <a:stretch>
            <a:fillRect/>
          </a:stretch>
        </p:blipFill>
        <p:spPr>
          <a:xfrm>
            <a:off x="7245585" y="745207"/>
            <a:ext cx="3185348" cy="2498326"/>
          </a:xfrm>
          <a:prstGeom prst="rect">
            <a:avLst/>
          </a:prstGeom>
        </p:spPr>
      </p:pic>
      <p:pic>
        <p:nvPicPr>
          <p:cNvPr id="6" name="Picture 3" descr="Diagram&#10;&#10;Description automatically generated">
            <a:extLst>
              <a:ext uri="{FF2B5EF4-FFF2-40B4-BE49-F238E27FC236}">
                <a16:creationId xmlns:a16="http://schemas.microsoft.com/office/drawing/2014/main" id="{C4B39A7B-D8E0-1439-3815-DE4AB1A17BA3}"/>
              </a:ext>
            </a:extLst>
          </p:cNvPr>
          <p:cNvPicPr>
            <a:picLocks noChangeAspect="1"/>
          </p:cNvPicPr>
          <p:nvPr/>
        </p:nvPicPr>
        <p:blipFill>
          <a:blip r:embed="rId4"/>
          <a:stretch>
            <a:fillRect/>
          </a:stretch>
        </p:blipFill>
        <p:spPr>
          <a:xfrm>
            <a:off x="7245585" y="3567429"/>
            <a:ext cx="3185348" cy="2498326"/>
          </a:xfrm>
          <a:prstGeom prst="rect">
            <a:avLst/>
          </a:prstGeom>
        </p:spPr>
      </p:pic>
      <p:cxnSp>
        <p:nvCxnSpPr>
          <p:cNvPr id="7" name="Straight Arrow Connector 6">
            <a:extLst>
              <a:ext uri="{FF2B5EF4-FFF2-40B4-BE49-F238E27FC236}">
                <a16:creationId xmlns:a16="http://schemas.microsoft.com/office/drawing/2014/main" id="{64450673-16D4-87CF-45F5-EB96EFA7D8EF}"/>
              </a:ext>
            </a:extLst>
          </p:cNvPr>
          <p:cNvCxnSpPr/>
          <p:nvPr/>
        </p:nvCxnSpPr>
        <p:spPr>
          <a:xfrm flipV="1">
            <a:off x="3409244" y="2014261"/>
            <a:ext cx="4183104" cy="387888"/>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B135BBA-8ED7-AE92-846A-3D603602D102}"/>
              </a:ext>
            </a:extLst>
          </p:cNvPr>
          <p:cNvCxnSpPr>
            <a:cxnSpLocks/>
          </p:cNvCxnSpPr>
          <p:nvPr/>
        </p:nvCxnSpPr>
        <p:spPr>
          <a:xfrm>
            <a:off x="3424447" y="2514030"/>
            <a:ext cx="4175713" cy="2274408"/>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46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298DF8-7AB6-47D7-CAF8-DB7E121A4A18}"/>
              </a:ext>
            </a:extLst>
          </p:cNvPr>
          <p:cNvSpPr>
            <a:spLocks noGrp="1"/>
          </p:cNvSpPr>
          <p:nvPr>
            <p:ph type="body" sz="quarter" idx="13"/>
          </p:nvPr>
        </p:nvSpPr>
        <p:spPr>
          <a:xfrm>
            <a:off x="334964" y="1019176"/>
            <a:ext cx="11485563" cy="292388"/>
          </a:xfrm>
        </p:spPr>
        <p:txBody>
          <a:bodyPr vert="horz" lIns="0" tIns="0" rIns="0" bIns="0" rtlCol="0" anchor="t">
            <a:spAutoFit/>
          </a:bodyPr>
          <a:lstStyle/>
          <a:p>
            <a:r>
              <a:rPr lang="en-US">
                <a:cs typeface="Arial"/>
              </a:rPr>
              <a:t>As of the 2021 OpenStack User Survey, 11 deployments were marked as utilizing more than 10 cells.</a:t>
            </a:r>
            <a:endParaRPr lang="en-US"/>
          </a:p>
        </p:txBody>
      </p:sp>
      <p:sp>
        <p:nvSpPr>
          <p:cNvPr id="4" name="Title 3">
            <a:extLst>
              <a:ext uri="{FF2B5EF4-FFF2-40B4-BE49-F238E27FC236}">
                <a16:creationId xmlns:a16="http://schemas.microsoft.com/office/drawing/2014/main" id="{8A2CD7C7-05D5-E5DA-E00F-46E9B46D8774}"/>
              </a:ext>
            </a:extLst>
          </p:cNvPr>
          <p:cNvSpPr>
            <a:spLocks noGrp="1"/>
          </p:cNvSpPr>
          <p:nvPr>
            <p:ph type="title"/>
          </p:nvPr>
        </p:nvSpPr>
        <p:spPr/>
        <p:txBody>
          <a:bodyPr/>
          <a:lstStyle/>
          <a:p>
            <a:r>
              <a:rPr lang="en-US">
                <a:cs typeface="Arial"/>
              </a:rPr>
              <a:t>Cell Usage</a:t>
            </a:r>
            <a:endParaRPr lang="en-US"/>
          </a:p>
        </p:txBody>
      </p:sp>
      <p:sp>
        <p:nvSpPr>
          <p:cNvPr id="5" name="Slide Number Placeholder 4">
            <a:extLst>
              <a:ext uri="{FF2B5EF4-FFF2-40B4-BE49-F238E27FC236}">
                <a16:creationId xmlns:a16="http://schemas.microsoft.com/office/drawing/2014/main" id="{7797A84F-3D5B-87D0-05F1-0C117B39B103}"/>
              </a:ext>
            </a:extLst>
          </p:cNvPr>
          <p:cNvSpPr>
            <a:spLocks noGrp="1"/>
          </p:cNvSpPr>
          <p:nvPr>
            <p:ph type="sldNum" sz="quarter" idx="4"/>
          </p:nvPr>
        </p:nvSpPr>
        <p:spPr/>
        <p:txBody>
          <a:bodyPr/>
          <a:lstStyle/>
          <a:p>
            <a:fld id="{762E77F0-FB5B-4E8E-9BC9-34F14560A017}" type="slidenum">
              <a:rPr lang="en-US" smtClean="0"/>
              <a:pPr/>
              <a:t>6</a:t>
            </a:fld>
            <a:endParaRPr lang="en-US"/>
          </a:p>
        </p:txBody>
      </p:sp>
      <p:pic>
        <p:nvPicPr>
          <p:cNvPr id="6" name="Picture 6" descr="Chart, pie chart&#10;&#10;Description automatically generated">
            <a:extLst>
              <a:ext uri="{FF2B5EF4-FFF2-40B4-BE49-F238E27FC236}">
                <a16:creationId xmlns:a16="http://schemas.microsoft.com/office/drawing/2014/main" id="{BE529909-36B6-4C58-D300-FD42E788D318}"/>
              </a:ext>
            </a:extLst>
          </p:cNvPr>
          <p:cNvPicPr>
            <a:picLocks noChangeAspect="1"/>
          </p:cNvPicPr>
          <p:nvPr/>
        </p:nvPicPr>
        <p:blipFill>
          <a:blip r:embed="rId3"/>
          <a:stretch>
            <a:fillRect/>
          </a:stretch>
        </p:blipFill>
        <p:spPr>
          <a:xfrm>
            <a:off x="4048125" y="1544763"/>
            <a:ext cx="4076700" cy="3930399"/>
          </a:xfrm>
          <a:prstGeom prst="rect">
            <a:avLst/>
          </a:prstGeom>
        </p:spPr>
      </p:pic>
      <p:sp>
        <p:nvSpPr>
          <p:cNvPr id="8" name="Text Placeholder 2">
            <a:extLst>
              <a:ext uri="{FF2B5EF4-FFF2-40B4-BE49-F238E27FC236}">
                <a16:creationId xmlns:a16="http://schemas.microsoft.com/office/drawing/2014/main" id="{228042AD-8EA8-1F00-19EB-DFFA76F8E0C2}"/>
              </a:ext>
            </a:extLst>
          </p:cNvPr>
          <p:cNvSpPr txBox="1">
            <a:spLocks/>
          </p:cNvSpPr>
          <p:nvPr/>
        </p:nvSpPr>
        <p:spPr>
          <a:xfrm>
            <a:off x="4335464" y="2219326"/>
            <a:ext cx="427038" cy="292388"/>
          </a:xfrm>
          <a:prstGeom prst="rect">
            <a:avLst/>
          </a:prstGeom>
        </p:spPr>
        <p:txBody>
          <a:bodyPr vert="horz" wrap="square" lIns="0" tIns="0" rIns="0" bIns="0" rtlCol="0" anchor="t">
            <a:spAutoFit/>
          </a:bodyPr>
          <a:lstStyle>
            <a:lvl1pPr marL="0" marR="0" indent="0" algn="l" defTabSz="914400" rtl="0" eaLnBrk="1" fontAlgn="base" latinLnBrk="0" hangingPunct="1">
              <a:lnSpc>
                <a:spcPct val="100000"/>
              </a:lnSpc>
              <a:spcBef>
                <a:spcPts val="0"/>
              </a:spcBef>
              <a:spcAft>
                <a:spcPts val="700"/>
              </a:spcAft>
              <a:buClr>
                <a:srgbClr val="EB0000"/>
              </a:buClr>
              <a:buSzTx/>
              <a:buFont typeface="Arial" panose="020B0604020202020204" pitchFamily="34" charset="0"/>
              <a:buNone/>
              <a:tabLst/>
              <a:defRPr lang="en-US" sz="1900" kern="1200" dirty="0">
                <a:ln w="3175">
                  <a:noFill/>
                </a:ln>
                <a:solidFill>
                  <a:schemeClr val="tx1"/>
                </a:solidFill>
                <a:latin typeface="+mn-lt"/>
                <a:ea typeface="+mn-ea"/>
                <a:cs typeface="+mn-cs"/>
              </a:defRPr>
            </a:lvl1pPr>
            <a:lvl2pPr marL="428625" marR="0" indent="-145257"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2pPr>
            <a:lvl3pPr marL="714375" marR="0" indent="-147638"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3pPr>
            <a:lvl4pPr marL="1000125" marR="0" indent="-150019"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4pPr>
            <a:lvl5pPr marL="1285875" marR="0" indent="-152400" algn="l" defTabSz="914400" rtl="0" eaLnBrk="1" fontAlgn="t" latinLnBrk="0" hangingPunct="1">
              <a:lnSpc>
                <a:spcPct val="100000"/>
              </a:lnSpc>
              <a:spcBef>
                <a:spcPts val="0"/>
              </a:spcBef>
              <a:spcAft>
                <a:spcPts val="700"/>
              </a:spcAft>
              <a:buClr>
                <a:srgbClr val="EB0000"/>
              </a:buClr>
              <a:buSzTx/>
              <a:buFont typeface="Arial" panose="020B0604020202020204" pitchFamily="34" charset="0"/>
              <a:buChar char="•"/>
              <a:tabLst/>
              <a:defRPr sz="1800" kern="1200">
                <a:ln>
                  <a:no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Arial"/>
              </a:rPr>
              <a:t>11</a:t>
            </a:r>
            <a:endParaRPr lang="en-US"/>
          </a:p>
        </p:txBody>
      </p:sp>
      <p:cxnSp>
        <p:nvCxnSpPr>
          <p:cNvPr id="9" name="Straight Arrow Connector 8">
            <a:extLst>
              <a:ext uri="{FF2B5EF4-FFF2-40B4-BE49-F238E27FC236}">
                <a16:creationId xmlns:a16="http://schemas.microsoft.com/office/drawing/2014/main" id="{8AAE35A7-1B79-2496-522C-F2A27674AE56}"/>
              </a:ext>
            </a:extLst>
          </p:cNvPr>
          <p:cNvCxnSpPr/>
          <p:nvPr/>
        </p:nvCxnSpPr>
        <p:spPr>
          <a:xfrm>
            <a:off x="4581525" y="2543175"/>
            <a:ext cx="219075" cy="21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35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D3C7B17-5228-4C8D-90BF-9C29F6F5E782}"/>
              </a:ext>
            </a:extLst>
          </p:cNvPr>
          <p:cNvSpPr>
            <a:spLocks noGrp="1"/>
          </p:cNvSpPr>
          <p:nvPr>
            <p:ph type="sldNum" sz="quarter" idx="4"/>
          </p:nvPr>
        </p:nvSpPr>
        <p:spPr>
          <a:xfrm>
            <a:off x="11201401" y="6492875"/>
            <a:ext cx="617402" cy="233172"/>
          </a:xfrm>
        </p:spPr>
        <p:txBody>
          <a:bodyPr/>
          <a:lstStyle/>
          <a:p>
            <a:fld id="{762E77F0-FB5B-4E8E-9BC9-34F14560A017}" type="slidenum">
              <a:rPr lang="en-US" smtClean="0"/>
              <a:pPr/>
              <a:t>7</a:t>
            </a:fld>
            <a:endParaRPr lang="en-US"/>
          </a:p>
        </p:txBody>
      </p:sp>
      <p:sp>
        <p:nvSpPr>
          <p:cNvPr id="7" name="Text Placeholder 6">
            <a:extLst>
              <a:ext uri="{FF2B5EF4-FFF2-40B4-BE49-F238E27FC236}">
                <a16:creationId xmlns:a16="http://schemas.microsoft.com/office/drawing/2014/main" id="{261C8F44-E04C-45B5-A981-5E6AABB3CCD8}"/>
              </a:ext>
            </a:extLst>
          </p:cNvPr>
          <p:cNvSpPr>
            <a:spLocks noGrp="1"/>
          </p:cNvSpPr>
          <p:nvPr>
            <p:ph type="body" sz="quarter" idx="13"/>
          </p:nvPr>
        </p:nvSpPr>
        <p:spPr>
          <a:xfrm>
            <a:off x="344489" y="876301"/>
            <a:ext cx="11485563" cy="292388"/>
          </a:xfrm>
        </p:spPr>
        <p:txBody>
          <a:bodyPr vert="horz" lIns="0" tIns="0" rIns="0" bIns="0" rtlCol="0" anchor="t">
            <a:spAutoFit/>
          </a:bodyPr>
          <a:lstStyle/>
          <a:p>
            <a:r>
              <a:rPr lang="en-US"/>
              <a:t>OpenStack-Ansible - </a:t>
            </a:r>
            <a:r>
              <a:rPr lang="en-US">
                <a:hlinkClick r:id="rId3"/>
              </a:rPr>
              <a:t>https://docs.openstack.org/openstack-ansible/latest/</a:t>
            </a:r>
            <a:endParaRPr lang="en-US"/>
          </a:p>
        </p:txBody>
      </p:sp>
      <p:sp>
        <p:nvSpPr>
          <p:cNvPr id="5" name="Title 4">
            <a:extLst>
              <a:ext uri="{FF2B5EF4-FFF2-40B4-BE49-F238E27FC236}">
                <a16:creationId xmlns:a16="http://schemas.microsoft.com/office/drawing/2014/main" id="{4F0C1B8A-A9CE-42EF-887F-8C3CFDFBBCB7}"/>
              </a:ext>
            </a:extLst>
          </p:cNvPr>
          <p:cNvSpPr>
            <a:spLocks noGrp="1"/>
          </p:cNvSpPr>
          <p:nvPr>
            <p:ph type="title"/>
          </p:nvPr>
        </p:nvSpPr>
        <p:spPr/>
        <p:txBody>
          <a:bodyPr/>
          <a:lstStyle/>
          <a:p>
            <a:r>
              <a:rPr lang="en-US"/>
              <a:t>Deployment</a:t>
            </a:r>
          </a:p>
        </p:txBody>
      </p:sp>
      <p:sp>
        <p:nvSpPr>
          <p:cNvPr id="3" name="Text Placeholder 5">
            <a:extLst>
              <a:ext uri="{FF2B5EF4-FFF2-40B4-BE49-F238E27FC236}">
                <a16:creationId xmlns:a16="http://schemas.microsoft.com/office/drawing/2014/main" id="{5530B52F-D975-5B10-7C1E-D6FCA60FF005}"/>
              </a:ext>
            </a:extLst>
          </p:cNvPr>
          <p:cNvSpPr>
            <a:spLocks noGrp="1"/>
          </p:cNvSpPr>
          <p:nvPr>
            <p:ph type="body" sz="quarter" idx="12"/>
          </p:nvPr>
        </p:nvSpPr>
        <p:spPr>
          <a:xfrm>
            <a:off x="343083" y="1815432"/>
            <a:ext cx="8999220" cy="2110834"/>
          </a:xfrm>
        </p:spPr>
        <p:txBody>
          <a:bodyPr vert="horz" wrap="square" lIns="0" tIns="0" rIns="0" bIns="0" rtlCol="0" anchor="t">
            <a:spAutoFit/>
          </a:bodyPr>
          <a:lstStyle/>
          <a:p>
            <a:r>
              <a:rPr lang="en-US"/>
              <a:t>Using OpenStack-Ansible, changes can be made to the following to support Cells v2:</a:t>
            </a:r>
          </a:p>
          <a:p>
            <a:pPr lvl="1" indent="-144780"/>
            <a:r>
              <a:rPr lang="en-US"/>
              <a:t>Host Groups (conf.d)</a:t>
            </a:r>
            <a:endParaRPr lang="en-US">
              <a:cs typeface="Arial"/>
            </a:endParaRPr>
          </a:p>
          <a:p>
            <a:pPr lvl="1" indent="-144780"/>
            <a:r>
              <a:rPr lang="en-US"/>
              <a:t>Container Groups (env.d)</a:t>
            </a:r>
            <a:endParaRPr lang="en-US">
              <a:cs typeface="Arial"/>
            </a:endParaRPr>
          </a:p>
          <a:p>
            <a:pPr lvl="1" indent="-144780"/>
            <a:r>
              <a:rPr lang="en-US"/>
              <a:t>HAproxy (Additional Services)</a:t>
            </a:r>
          </a:p>
          <a:p>
            <a:pPr lvl="1" indent="-144780"/>
            <a:r>
              <a:rPr lang="en-US">
                <a:cs typeface="Arial"/>
              </a:rPr>
              <a:t>Playbooks (Extra Vars)</a:t>
            </a:r>
          </a:p>
          <a:p>
            <a:pPr lvl="1" indent="-144780"/>
            <a:r>
              <a:rPr lang="en-US">
                <a:cs typeface="Arial"/>
              </a:rPr>
              <a:t>Cell Mappings</a:t>
            </a:r>
          </a:p>
        </p:txBody>
      </p:sp>
      <p:pic>
        <p:nvPicPr>
          <p:cNvPr id="10" name="Picture 10" descr="Text&#10;&#10;Description automatically generated">
            <a:extLst>
              <a:ext uri="{FF2B5EF4-FFF2-40B4-BE49-F238E27FC236}">
                <a16:creationId xmlns:a16="http://schemas.microsoft.com/office/drawing/2014/main" id="{D4307B50-0AEF-EA19-D3E8-E4B0D469A8FC}"/>
              </a:ext>
            </a:extLst>
          </p:cNvPr>
          <p:cNvPicPr>
            <a:picLocks noChangeAspect="1"/>
          </p:cNvPicPr>
          <p:nvPr/>
        </p:nvPicPr>
        <p:blipFill>
          <a:blip r:embed="rId4"/>
          <a:stretch>
            <a:fillRect/>
          </a:stretch>
        </p:blipFill>
        <p:spPr>
          <a:xfrm>
            <a:off x="3162300" y="5156536"/>
            <a:ext cx="7381875" cy="132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5" descr="Text&#10;&#10;Description automatically generated">
            <a:extLst>
              <a:ext uri="{FF2B5EF4-FFF2-40B4-BE49-F238E27FC236}">
                <a16:creationId xmlns:a16="http://schemas.microsoft.com/office/drawing/2014/main" id="{6E4D29F9-DBE7-6B43-9CC7-CDD94FB4BE37}"/>
              </a:ext>
            </a:extLst>
          </p:cNvPr>
          <p:cNvPicPr>
            <a:picLocks noChangeAspect="1"/>
          </p:cNvPicPr>
          <p:nvPr/>
        </p:nvPicPr>
        <p:blipFill>
          <a:blip r:embed="rId5"/>
          <a:stretch>
            <a:fillRect/>
          </a:stretch>
        </p:blipFill>
        <p:spPr>
          <a:xfrm>
            <a:off x="6096000" y="3477806"/>
            <a:ext cx="1952625" cy="2226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9" descr="Text&#10;&#10;Description automatically generated">
            <a:extLst>
              <a:ext uri="{FF2B5EF4-FFF2-40B4-BE49-F238E27FC236}">
                <a16:creationId xmlns:a16="http://schemas.microsoft.com/office/drawing/2014/main" id="{CDA9D58A-D4FC-EFB0-F610-EB1599421EBC}"/>
              </a:ext>
            </a:extLst>
          </p:cNvPr>
          <p:cNvPicPr>
            <a:picLocks noChangeAspect="1"/>
          </p:cNvPicPr>
          <p:nvPr/>
        </p:nvPicPr>
        <p:blipFill>
          <a:blip r:embed="rId6"/>
          <a:stretch>
            <a:fillRect/>
          </a:stretch>
        </p:blipFill>
        <p:spPr>
          <a:xfrm>
            <a:off x="8422999" y="3000375"/>
            <a:ext cx="1746802" cy="270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072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75C521-2FA6-4067-8193-5870B7AB8B2D}"/>
              </a:ext>
            </a:extLst>
          </p:cNvPr>
          <p:cNvSpPr>
            <a:spLocks noGrp="1"/>
          </p:cNvSpPr>
          <p:nvPr>
            <p:ph type="sldNum" sz="quarter" idx="4"/>
          </p:nvPr>
        </p:nvSpPr>
        <p:spPr>
          <a:xfrm>
            <a:off x="11201401" y="6492875"/>
            <a:ext cx="617402" cy="233172"/>
          </a:xfrm>
        </p:spPr>
        <p:txBody>
          <a:bodyPr/>
          <a:lstStyle/>
          <a:p>
            <a:fld id="{762E77F0-FB5B-4E8E-9BC9-34F14560A017}" type="slidenum">
              <a:rPr lang="en-US" smtClean="0"/>
              <a:pPr/>
              <a:t>8</a:t>
            </a:fld>
            <a:endParaRPr lang="en-US"/>
          </a:p>
        </p:txBody>
      </p:sp>
      <p:sp>
        <p:nvSpPr>
          <p:cNvPr id="5" name="Text Placeholder 4">
            <a:extLst>
              <a:ext uri="{FF2B5EF4-FFF2-40B4-BE49-F238E27FC236}">
                <a16:creationId xmlns:a16="http://schemas.microsoft.com/office/drawing/2014/main" id="{6E93A740-3018-43DA-A75D-CFF9F44E126F}"/>
              </a:ext>
            </a:extLst>
          </p:cNvPr>
          <p:cNvSpPr>
            <a:spLocks noGrp="1"/>
          </p:cNvSpPr>
          <p:nvPr>
            <p:ph type="body" sz="quarter" idx="13"/>
          </p:nvPr>
        </p:nvSpPr>
        <p:spPr>
          <a:xfrm>
            <a:off x="9226296" y="310896"/>
            <a:ext cx="2601468" cy="1760482"/>
          </a:xfrm>
        </p:spPr>
        <p:txBody>
          <a:bodyPr/>
          <a:lstStyle/>
          <a:p>
            <a:r>
              <a:rPr lang="en-US"/>
              <a:t>When planning for Cells v2, there may be design considerations.</a:t>
            </a:r>
          </a:p>
        </p:txBody>
      </p:sp>
      <p:sp>
        <p:nvSpPr>
          <p:cNvPr id="6" name="Text Placeholder 5">
            <a:extLst>
              <a:ext uri="{FF2B5EF4-FFF2-40B4-BE49-F238E27FC236}">
                <a16:creationId xmlns:a16="http://schemas.microsoft.com/office/drawing/2014/main" id="{3790B34C-B14C-4C0D-A4E6-C4BF3A5331AE}"/>
              </a:ext>
            </a:extLst>
          </p:cNvPr>
          <p:cNvSpPr>
            <a:spLocks noGrp="1"/>
          </p:cNvSpPr>
          <p:nvPr>
            <p:ph type="body" sz="quarter" idx="14"/>
          </p:nvPr>
        </p:nvSpPr>
        <p:spPr>
          <a:xfrm>
            <a:off x="361951" y="200026"/>
            <a:ext cx="8467725" cy="1031051"/>
          </a:xfrm>
        </p:spPr>
        <p:txBody>
          <a:bodyPr/>
          <a:lstStyle/>
          <a:p>
            <a:r>
              <a:rPr lang="en-US"/>
              <a:t>Considerations</a:t>
            </a:r>
          </a:p>
        </p:txBody>
      </p:sp>
      <p:sp>
        <p:nvSpPr>
          <p:cNvPr id="2" name="Oval 1">
            <a:extLst>
              <a:ext uri="{FF2B5EF4-FFF2-40B4-BE49-F238E27FC236}">
                <a16:creationId xmlns:a16="http://schemas.microsoft.com/office/drawing/2014/main" id="{5C78D3B6-8B14-73D9-C03D-4963A60F861A}"/>
              </a:ext>
            </a:extLst>
          </p:cNvPr>
          <p:cNvSpPr/>
          <p:nvPr/>
        </p:nvSpPr>
        <p:spPr>
          <a:xfrm>
            <a:off x="468219" y="2218975"/>
            <a:ext cx="1394460" cy="13944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Keystone</a:t>
            </a:r>
          </a:p>
        </p:txBody>
      </p:sp>
      <p:sp>
        <p:nvSpPr>
          <p:cNvPr id="7" name="Oval 6">
            <a:extLst>
              <a:ext uri="{FF2B5EF4-FFF2-40B4-BE49-F238E27FC236}">
                <a16:creationId xmlns:a16="http://schemas.microsoft.com/office/drawing/2014/main" id="{88E2E830-883E-021C-3CA9-B1D5604F327A}"/>
              </a:ext>
            </a:extLst>
          </p:cNvPr>
          <p:cNvSpPr/>
          <p:nvPr/>
        </p:nvSpPr>
        <p:spPr>
          <a:xfrm>
            <a:off x="2026920" y="3928956"/>
            <a:ext cx="1157394" cy="11573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Glance</a:t>
            </a:r>
          </a:p>
        </p:txBody>
      </p:sp>
      <p:sp>
        <p:nvSpPr>
          <p:cNvPr id="9" name="Oval 8">
            <a:extLst>
              <a:ext uri="{FF2B5EF4-FFF2-40B4-BE49-F238E27FC236}">
                <a16:creationId xmlns:a16="http://schemas.microsoft.com/office/drawing/2014/main" id="{DAE1444B-08F7-C53F-D523-74EDDA71D2AD}"/>
              </a:ext>
            </a:extLst>
          </p:cNvPr>
          <p:cNvSpPr/>
          <p:nvPr/>
        </p:nvSpPr>
        <p:spPr>
          <a:xfrm>
            <a:off x="4595813" y="2428227"/>
            <a:ext cx="1500729" cy="15007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RabbitMQ</a:t>
            </a:r>
          </a:p>
        </p:txBody>
      </p:sp>
      <p:sp>
        <p:nvSpPr>
          <p:cNvPr id="11" name="Oval 10">
            <a:extLst>
              <a:ext uri="{FF2B5EF4-FFF2-40B4-BE49-F238E27FC236}">
                <a16:creationId xmlns:a16="http://schemas.microsoft.com/office/drawing/2014/main" id="{495B50A4-C8FC-64E4-E8CF-BC7037E6C9BD}"/>
              </a:ext>
            </a:extLst>
          </p:cNvPr>
          <p:cNvSpPr/>
          <p:nvPr/>
        </p:nvSpPr>
        <p:spPr>
          <a:xfrm>
            <a:off x="7099744" y="756836"/>
            <a:ext cx="1500729" cy="15007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Galera</a:t>
            </a:r>
          </a:p>
        </p:txBody>
      </p:sp>
      <p:sp>
        <p:nvSpPr>
          <p:cNvPr id="13" name="Oval 12">
            <a:extLst>
              <a:ext uri="{FF2B5EF4-FFF2-40B4-BE49-F238E27FC236}">
                <a16:creationId xmlns:a16="http://schemas.microsoft.com/office/drawing/2014/main" id="{97C01E3F-20E6-3C25-6B9E-79792E269705}"/>
              </a:ext>
            </a:extLst>
          </p:cNvPr>
          <p:cNvSpPr/>
          <p:nvPr/>
        </p:nvSpPr>
        <p:spPr>
          <a:xfrm>
            <a:off x="6202674" y="4441557"/>
            <a:ext cx="2167904" cy="2167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Neutron</a:t>
            </a:r>
          </a:p>
        </p:txBody>
      </p:sp>
      <p:cxnSp>
        <p:nvCxnSpPr>
          <p:cNvPr id="15" name="Straight Connector 14">
            <a:extLst>
              <a:ext uri="{FF2B5EF4-FFF2-40B4-BE49-F238E27FC236}">
                <a16:creationId xmlns:a16="http://schemas.microsoft.com/office/drawing/2014/main" id="{123252C5-357F-27A2-8EF5-18418D58D006}"/>
              </a:ext>
            </a:extLst>
          </p:cNvPr>
          <p:cNvCxnSpPr>
            <a:cxnSpLocks/>
            <a:stCxn id="2" idx="7"/>
            <a:endCxn id="32" idx="2"/>
          </p:cNvCxnSpPr>
          <p:nvPr/>
        </p:nvCxnSpPr>
        <p:spPr>
          <a:xfrm flipV="1">
            <a:off x="1658465" y="1803044"/>
            <a:ext cx="1058182" cy="620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3898554-C20D-519C-BDD9-D45DE945C06D}"/>
              </a:ext>
            </a:extLst>
          </p:cNvPr>
          <p:cNvCxnSpPr>
            <a:cxnSpLocks/>
            <a:stCxn id="35" idx="0"/>
            <a:endCxn id="7" idx="3"/>
          </p:cNvCxnSpPr>
          <p:nvPr/>
        </p:nvCxnSpPr>
        <p:spPr>
          <a:xfrm flipV="1">
            <a:off x="1596641" y="4916854"/>
            <a:ext cx="599775" cy="5874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15DE28C-E6E2-BF7C-0B2B-122915491EBC}"/>
              </a:ext>
            </a:extLst>
          </p:cNvPr>
          <p:cNvSpPr txBox="1"/>
          <p:nvPr/>
        </p:nvSpPr>
        <p:spPr>
          <a:xfrm>
            <a:off x="3775520" y="4995430"/>
            <a:ext cx="2017953" cy="276999"/>
          </a:xfrm>
          <a:prstGeom prst="rect">
            <a:avLst/>
          </a:prstGeom>
          <a:noFill/>
        </p:spPr>
        <p:txBody>
          <a:bodyPr wrap="square" rtlCol="0">
            <a:spAutoFit/>
          </a:bodyPr>
          <a:lstStyle/>
          <a:p>
            <a:pPr algn="ctr"/>
            <a:r>
              <a:rPr lang="en-US" sz="1200"/>
              <a:t>Routed Provider Networks</a:t>
            </a:r>
          </a:p>
        </p:txBody>
      </p:sp>
      <p:sp>
        <p:nvSpPr>
          <p:cNvPr id="32" name="TextBox 31">
            <a:extLst>
              <a:ext uri="{FF2B5EF4-FFF2-40B4-BE49-F238E27FC236}">
                <a16:creationId xmlns:a16="http://schemas.microsoft.com/office/drawing/2014/main" id="{C1509941-3976-5109-AF2D-2507C18A30E3}"/>
              </a:ext>
            </a:extLst>
          </p:cNvPr>
          <p:cNvSpPr txBox="1"/>
          <p:nvPr/>
        </p:nvSpPr>
        <p:spPr>
          <a:xfrm>
            <a:off x="1707670" y="1341379"/>
            <a:ext cx="2017953" cy="461665"/>
          </a:xfrm>
          <a:prstGeom prst="rect">
            <a:avLst/>
          </a:prstGeom>
          <a:noFill/>
        </p:spPr>
        <p:txBody>
          <a:bodyPr wrap="square" rtlCol="0">
            <a:spAutoFit/>
          </a:bodyPr>
          <a:lstStyle/>
          <a:p>
            <a:pPr algn="ctr"/>
            <a:r>
              <a:rPr lang="en-US" sz="1200"/>
              <a:t>Centralized Keystone Management</a:t>
            </a:r>
          </a:p>
        </p:txBody>
      </p:sp>
      <p:sp>
        <p:nvSpPr>
          <p:cNvPr id="35" name="TextBox 34">
            <a:extLst>
              <a:ext uri="{FF2B5EF4-FFF2-40B4-BE49-F238E27FC236}">
                <a16:creationId xmlns:a16="http://schemas.microsoft.com/office/drawing/2014/main" id="{DD1C1DB9-7531-1EC5-2F54-B19633C2292D}"/>
              </a:ext>
            </a:extLst>
          </p:cNvPr>
          <p:cNvSpPr txBox="1"/>
          <p:nvPr/>
        </p:nvSpPr>
        <p:spPr>
          <a:xfrm>
            <a:off x="587664" y="5504312"/>
            <a:ext cx="2017953" cy="461665"/>
          </a:xfrm>
          <a:prstGeom prst="rect">
            <a:avLst/>
          </a:prstGeom>
          <a:noFill/>
        </p:spPr>
        <p:txBody>
          <a:bodyPr wrap="square" rtlCol="0">
            <a:spAutoFit/>
          </a:bodyPr>
          <a:lstStyle/>
          <a:p>
            <a:pPr algn="ctr"/>
            <a:r>
              <a:rPr lang="en-US" sz="1200"/>
              <a:t>Common Glance Experience</a:t>
            </a:r>
          </a:p>
        </p:txBody>
      </p:sp>
      <p:sp>
        <p:nvSpPr>
          <p:cNvPr id="39" name="TextBox 38">
            <a:extLst>
              <a:ext uri="{FF2B5EF4-FFF2-40B4-BE49-F238E27FC236}">
                <a16:creationId xmlns:a16="http://schemas.microsoft.com/office/drawing/2014/main" id="{26A7AA9B-986B-7B3F-D6A8-FDA6B84BDDA4}"/>
              </a:ext>
            </a:extLst>
          </p:cNvPr>
          <p:cNvSpPr txBox="1"/>
          <p:nvPr/>
        </p:nvSpPr>
        <p:spPr>
          <a:xfrm>
            <a:off x="3991371" y="1548466"/>
            <a:ext cx="2017953" cy="461665"/>
          </a:xfrm>
          <a:prstGeom prst="rect">
            <a:avLst/>
          </a:prstGeom>
          <a:noFill/>
        </p:spPr>
        <p:txBody>
          <a:bodyPr wrap="square" rtlCol="0">
            <a:spAutoFit/>
          </a:bodyPr>
          <a:lstStyle/>
          <a:p>
            <a:pPr algn="ctr"/>
            <a:r>
              <a:rPr lang="en-US" sz="1200"/>
              <a:t>&gt; 35K Concurrent Connections</a:t>
            </a:r>
          </a:p>
        </p:txBody>
      </p:sp>
      <p:sp>
        <p:nvSpPr>
          <p:cNvPr id="40" name="TextBox 39">
            <a:extLst>
              <a:ext uri="{FF2B5EF4-FFF2-40B4-BE49-F238E27FC236}">
                <a16:creationId xmlns:a16="http://schemas.microsoft.com/office/drawing/2014/main" id="{14E14EBB-7171-1504-4807-513554E32597}"/>
              </a:ext>
            </a:extLst>
          </p:cNvPr>
          <p:cNvSpPr txBox="1"/>
          <p:nvPr/>
        </p:nvSpPr>
        <p:spPr>
          <a:xfrm>
            <a:off x="6275072" y="2702532"/>
            <a:ext cx="2017953" cy="461665"/>
          </a:xfrm>
          <a:prstGeom prst="rect">
            <a:avLst/>
          </a:prstGeom>
          <a:noFill/>
        </p:spPr>
        <p:txBody>
          <a:bodyPr wrap="square" rtlCol="0">
            <a:spAutoFit/>
          </a:bodyPr>
          <a:lstStyle/>
          <a:p>
            <a:pPr algn="ctr"/>
            <a:r>
              <a:rPr lang="en-US" sz="1200"/>
              <a:t>&gt; 15K Concurrent Connections</a:t>
            </a:r>
          </a:p>
        </p:txBody>
      </p:sp>
      <p:cxnSp>
        <p:nvCxnSpPr>
          <p:cNvPr id="41" name="Straight Connector 40">
            <a:extLst>
              <a:ext uri="{FF2B5EF4-FFF2-40B4-BE49-F238E27FC236}">
                <a16:creationId xmlns:a16="http://schemas.microsoft.com/office/drawing/2014/main" id="{4B9E437D-CEFB-15C4-F5B5-ABCDB5F9A0AC}"/>
              </a:ext>
            </a:extLst>
          </p:cNvPr>
          <p:cNvCxnSpPr>
            <a:cxnSpLocks/>
            <a:stCxn id="9" idx="0"/>
            <a:endCxn id="39" idx="2"/>
          </p:cNvCxnSpPr>
          <p:nvPr/>
        </p:nvCxnSpPr>
        <p:spPr>
          <a:xfrm flipH="1" flipV="1">
            <a:off x="5000348" y="2010131"/>
            <a:ext cx="345830" cy="418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65FF0A-85AE-9DBA-2368-DBE282943518}"/>
              </a:ext>
            </a:extLst>
          </p:cNvPr>
          <p:cNvCxnSpPr>
            <a:cxnSpLocks/>
            <a:stCxn id="40" idx="0"/>
            <a:endCxn id="11" idx="4"/>
          </p:cNvCxnSpPr>
          <p:nvPr/>
        </p:nvCxnSpPr>
        <p:spPr>
          <a:xfrm flipV="1">
            <a:off x="7284049" y="2257565"/>
            <a:ext cx="566060" cy="444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EA938CF-B242-5CD6-69D8-9552FAAC46E8}"/>
              </a:ext>
            </a:extLst>
          </p:cNvPr>
          <p:cNvCxnSpPr>
            <a:cxnSpLocks/>
            <a:stCxn id="13" idx="3"/>
            <a:endCxn id="31" idx="2"/>
          </p:cNvCxnSpPr>
          <p:nvPr/>
        </p:nvCxnSpPr>
        <p:spPr>
          <a:xfrm flipH="1" flipV="1">
            <a:off x="4784497" y="5272429"/>
            <a:ext cx="1735659" cy="1019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79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635455F2-335B-4B42-B260-3BEA9F1D3503}"/>
              </a:ext>
            </a:extLst>
          </p:cNvPr>
          <p:cNvSpPr>
            <a:spLocks noGrp="1"/>
          </p:cNvSpPr>
          <p:nvPr>
            <p:ph type="sldNum" sz="quarter" idx="4"/>
          </p:nvPr>
        </p:nvSpPr>
        <p:spPr>
          <a:xfrm>
            <a:off x="11201401" y="6492875"/>
            <a:ext cx="617402" cy="233172"/>
          </a:xfrm>
        </p:spPr>
        <p:txBody>
          <a:bodyPr/>
          <a:lstStyle/>
          <a:p>
            <a:fld id="{762E77F0-FB5B-4E8E-9BC9-34F14560A017}" type="slidenum">
              <a:rPr lang="en-US" smtClean="0"/>
              <a:pPr/>
              <a:t>9</a:t>
            </a:fld>
            <a:endParaRPr lang="en-US"/>
          </a:p>
        </p:txBody>
      </p:sp>
      <p:sp>
        <p:nvSpPr>
          <p:cNvPr id="7" name="Text Placeholder 6">
            <a:extLst>
              <a:ext uri="{FF2B5EF4-FFF2-40B4-BE49-F238E27FC236}">
                <a16:creationId xmlns:a16="http://schemas.microsoft.com/office/drawing/2014/main" id="{F343A82A-6A61-482E-840E-F0F5A034C214}"/>
              </a:ext>
            </a:extLst>
          </p:cNvPr>
          <p:cNvSpPr>
            <a:spLocks noGrp="1"/>
          </p:cNvSpPr>
          <p:nvPr>
            <p:ph type="body" sz="quarter" idx="12"/>
          </p:nvPr>
        </p:nvSpPr>
        <p:spPr>
          <a:xfrm>
            <a:off x="3344229" y="3429000"/>
            <a:ext cx="8580120" cy="920765"/>
          </a:xfrm>
        </p:spPr>
        <p:txBody>
          <a:bodyPr/>
          <a:lstStyle/>
          <a:p>
            <a:r>
              <a:rPr lang="en-US"/>
              <a:t>Each cell is linked by a common Neutron DB in the MCP</a:t>
            </a:r>
          </a:p>
          <a:p>
            <a:r>
              <a:rPr lang="en-US"/>
              <a:t>Tenants spin up resources using a network name, and the CIDR and segment are chosen based on whichever cell it lands in.</a:t>
            </a:r>
          </a:p>
        </p:txBody>
      </p:sp>
      <p:sp>
        <p:nvSpPr>
          <p:cNvPr id="6" name="Title 5">
            <a:extLst>
              <a:ext uri="{FF2B5EF4-FFF2-40B4-BE49-F238E27FC236}">
                <a16:creationId xmlns:a16="http://schemas.microsoft.com/office/drawing/2014/main" id="{81290D5B-47BC-4635-99C0-D86EBFAE167D}"/>
              </a:ext>
            </a:extLst>
          </p:cNvPr>
          <p:cNvSpPr>
            <a:spLocks noGrp="1"/>
          </p:cNvSpPr>
          <p:nvPr>
            <p:ph type="title"/>
          </p:nvPr>
        </p:nvSpPr>
        <p:spPr>
          <a:xfrm>
            <a:off x="334497" y="268589"/>
            <a:ext cx="2733169" cy="2583079"/>
          </a:xfrm>
        </p:spPr>
        <p:txBody>
          <a:bodyPr/>
          <a:lstStyle/>
          <a:p>
            <a:r>
              <a:rPr lang="en-US"/>
              <a:t>Routed Provider Networks w/ Network Segments</a:t>
            </a:r>
          </a:p>
        </p:txBody>
      </p:sp>
      <p:graphicFrame>
        <p:nvGraphicFramePr>
          <p:cNvPr id="8" name="Table 7">
            <a:extLst>
              <a:ext uri="{FF2B5EF4-FFF2-40B4-BE49-F238E27FC236}">
                <a16:creationId xmlns:a16="http://schemas.microsoft.com/office/drawing/2014/main" id="{FCFEB5A1-F816-4FC2-A88F-BDFC7FC0F7EE}"/>
              </a:ext>
            </a:extLst>
          </p:cNvPr>
          <p:cNvGraphicFramePr>
            <a:graphicFrameLocks noGrp="1"/>
          </p:cNvGraphicFramePr>
          <p:nvPr>
            <p:extLst>
              <p:ext uri="{D42A27DB-BD31-4B8C-83A1-F6EECF244321}">
                <p14:modId xmlns:p14="http://schemas.microsoft.com/office/powerpoint/2010/main" val="966209657"/>
              </p:ext>
            </p:extLst>
          </p:nvPr>
        </p:nvGraphicFramePr>
        <p:xfrm>
          <a:off x="3532823" y="495432"/>
          <a:ext cx="8391526" cy="2560320"/>
        </p:xfrm>
        <a:graphic>
          <a:graphicData uri="http://schemas.openxmlformats.org/drawingml/2006/table">
            <a:tbl>
              <a:tblPr firstRow="1">
                <a:tableStyleId>{5C22544A-7EE6-4342-B048-85BDC9FD1C3A}</a:tableStyleId>
              </a:tblPr>
              <a:tblGrid>
                <a:gridCol w="2098179">
                  <a:extLst>
                    <a:ext uri="{9D8B030D-6E8A-4147-A177-3AD203B41FA5}">
                      <a16:colId xmlns:a16="http://schemas.microsoft.com/office/drawing/2014/main" val="1525111598"/>
                    </a:ext>
                  </a:extLst>
                </a:gridCol>
                <a:gridCol w="2096989">
                  <a:extLst>
                    <a:ext uri="{9D8B030D-6E8A-4147-A177-3AD203B41FA5}">
                      <a16:colId xmlns:a16="http://schemas.microsoft.com/office/drawing/2014/main" val="413326514"/>
                    </a:ext>
                  </a:extLst>
                </a:gridCol>
                <a:gridCol w="2098179">
                  <a:extLst>
                    <a:ext uri="{9D8B030D-6E8A-4147-A177-3AD203B41FA5}">
                      <a16:colId xmlns:a16="http://schemas.microsoft.com/office/drawing/2014/main" val="4022728780"/>
                    </a:ext>
                  </a:extLst>
                </a:gridCol>
                <a:gridCol w="2098179">
                  <a:extLst>
                    <a:ext uri="{9D8B030D-6E8A-4147-A177-3AD203B41FA5}">
                      <a16:colId xmlns:a16="http://schemas.microsoft.com/office/drawing/2014/main" val="1932898473"/>
                    </a:ext>
                  </a:extLst>
                </a:gridCol>
              </a:tblGrid>
              <a:tr h="512064">
                <a:tc>
                  <a:txBody>
                    <a:bodyPr/>
                    <a:lstStyle/>
                    <a:p>
                      <a:r>
                        <a:rPr lang="en-US" sz="1400" b="1" kern="1200">
                          <a:solidFill>
                            <a:schemeClr val="tx1"/>
                          </a:solidFill>
                          <a:latin typeface="+mn-lt"/>
                          <a:ea typeface="+mn-ea"/>
                          <a:cs typeface="+mn-cs"/>
                        </a:rPr>
                        <a:t>Cell Name</a:t>
                      </a:r>
                    </a:p>
                  </a:txBody>
                  <a:tcPr marL="164592" marR="164592"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r>
                        <a:rPr lang="en-US" sz="1400" b="1" kern="1200">
                          <a:solidFill>
                            <a:schemeClr val="tx1"/>
                          </a:solidFill>
                          <a:latin typeface="+mn-lt"/>
                          <a:ea typeface="+mn-ea"/>
                          <a:cs typeface="+mn-cs"/>
                        </a:rPr>
                        <a:t>Network Name</a:t>
                      </a:r>
                    </a:p>
                  </a:txBody>
                  <a:tcPr marL="164592" marR="16459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r>
                        <a:rPr lang="en-US" sz="1400" b="1" kern="1200">
                          <a:solidFill>
                            <a:schemeClr val="tx1"/>
                          </a:solidFill>
                          <a:latin typeface="+mn-lt"/>
                          <a:ea typeface="+mn-ea"/>
                          <a:cs typeface="+mn-cs"/>
                        </a:rPr>
                        <a:t>Subnet CIDR</a:t>
                      </a:r>
                    </a:p>
                  </a:txBody>
                  <a:tcPr marL="164592" marR="16459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r>
                        <a:rPr lang="en-US" sz="1400" b="1" kern="1200">
                          <a:solidFill>
                            <a:schemeClr val="tx1"/>
                          </a:solidFill>
                          <a:latin typeface="+mn-lt"/>
                          <a:ea typeface="+mn-ea"/>
                          <a:cs typeface="+mn-cs"/>
                        </a:rPr>
                        <a:t>Segment ID</a:t>
                      </a:r>
                    </a:p>
                  </a:txBody>
                  <a:tcPr marL="164592" marR="16459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6110780"/>
                  </a:ext>
                </a:extLst>
              </a:tr>
              <a:tr h="512064">
                <a:tc>
                  <a:txBody>
                    <a:bodyPr/>
                    <a:lstStyle/>
                    <a:p>
                      <a:r>
                        <a:rPr lang="en-US" sz="1400" b="1"/>
                        <a:t>CELL1</a:t>
                      </a:r>
                    </a:p>
                  </a:txBody>
                  <a:tcPr marL="164592" marR="164592"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t>PUBLICNET</a:t>
                      </a:r>
                    </a:p>
                  </a:txBody>
                  <a:tcPr marL="164592" marR="164592"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kern="1200">
                          <a:solidFill>
                            <a:schemeClr val="dk1"/>
                          </a:solidFill>
                          <a:effectLst/>
                          <a:latin typeface="+mn-lt"/>
                          <a:ea typeface="+mn-ea"/>
                          <a:cs typeface="+mn-cs"/>
                        </a:rPr>
                        <a:t>100.64.0.0/22</a:t>
                      </a:r>
                      <a:endParaRPr lang="en-US" sz="1400" b="0"/>
                    </a:p>
                  </a:txBody>
                  <a:tcPr marL="164592" marR="164592"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t>1001</a:t>
                      </a:r>
                    </a:p>
                  </a:txBody>
                  <a:tcPr marL="164592" marR="164592"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227886"/>
                  </a:ext>
                </a:extLst>
              </a:tr>
              <a:tr h="512064">
                <a:tc>
                  <a:txBody>
                    <a:bodyPr/>
                    <a:lstStyle/>
                    <a:p>
                      <a:r>
                        <a:rPr lang="en-US" sz="1400" b="1"/>
                        <a:t>CELL2</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t>PUBLICNET</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kern="1200">
                          <a:solidFill>
                            <a:schemeClr val="dk1"/>
                          </a:solidFill>
                          <a:effectLst/>
                          <a:latin typeface="+mn-lt"/>
                          <a:ea typeface="+mn-ea"/>
                          <a:cs typeface="+mn-cs"/>
                        </a:rPr>
                        <a:t>100.64.4.0/22</a:t>
                      </a:r>
                      <a:endParaRPr lang="en-US" sz="1400" b="0"/>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t>1002</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7834442"/>
                  </a:ext>
                </a:extLst>
              </a:tr>
              <a:tr h="512064">
                <a:tc>
                  <a:txBody>
                    <a:bodyPr/>
                    <a:lstStyle/>
                    <a:p>
                      <a:r>
                        <a:rPr lang="en-US" sz="1400" b="1"/>
                        <a:t>CELL3</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t>PUBLICNET</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kern="1200">
                          <a:solidFill>
                            <a:schemeClr val="dk1"/>
                          </a:solidFill>
                          <a:effectLst/>
                          <a:latin typeface="+mn-lt"/>
                          <a:ea typeface="+mn-ea"/>
                          <a:cs typeface="+mn-cs"/>
                        </a:rPr>
                        <a:t>100.64.8.0/22</a:t>
                      </a:r>
                      <a:endParaRPr lang="en-US" sz="1400" b="0"/>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t>1003</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160793"/>
                  </a:ext>
                </a:extLst>
              </a:tr>
              <a:tr h="512064">
                <a:tc>
                  <a:txBody>
                    <a:bodyPr/>
                    <a:lstStyle/>
                    <a:p>
                      <a:r>
                        <a:rPr lang="en-US" sz="1400" b="1"/>
                        <a:t>CELL4</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t>PUBLICNET</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kern="1200">
                          <a:solidFill>
                            <a:schemeClr val="dk1"/>
                          </a:solidFill>
                          <a:effectLst/>
                          <a:latin typeface="+mn-lt"/>
                          <a:ea typeface="+mn-ea"/>
                          <a:cs typeface="+mn-cs"/>
                        </a:rPr>
                        <a:t>100.64.12.0/22</a:t>
                      </a:r>
                      <a:endParaRPr lang="en-US" sz="1400" b="0"/>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t>1004</a:t>
                      </a:r>
                    </a:p>
                  </a:txBody>
                  <a:tcPr marL="164592" marR="1645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238782"/>
                  </a:ext>
                </a:extLst>
              </a:tr>
            </a:tbl>
          </a:graphicData>
        </a:graphic>
      </p:graphicFrame>
      <p:pic>
        <p:nvPicPr>
          <p:cNvPr id="2" name="Picture 2" descr="Graphical user interface, text&#10;&#10;Description automatically generated">
            <a:extLst>
              <a:ext uri="{FF2B5EF4-FFF2-40B4-BE49-F238E27FC236}">
                <a16:creationId xmlns:a16="http://schemas.microsoft.com/office/drawing/2014/main" id="{C2EF1D86-4B54-7AD0-20AB-6AB8EC7C8550}"/>
              </a:ext>
            </a:extLst>
          </p:cNvPr>
          <p:cNvPicPr>
            <a:picLocks noChangeAspect="1"/>
          </p:cNvPicPr>
          <p:nvPr/>
        </p:nvPicPr>
        <p:blipFill>
          <a:blip r:embed="rId3"/>
          <a:stretch>
            <a:fillRect/>
          </a:stretch>
        </p:blipFill>
        <p:spPr>
          <a:xfrm>
            <a:off x="4676775" y="4510391"/>
            <a:ext cx="5915025" cy="2104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717107"/>
      </p:ext>
    </p:extLst>
  </p:cSld>
  <p:clrMapOvr>
    <a:masterClrMapping/>
  </p:clrMapOvr>
</p:sld>
</file>

<file path=ppt/theme/theme1.xml><?xml version="1.0" encoding="utf-8"?>
<a:theme xmlns:a="http://schemas.openxmlformats.org/drawingml/2006/main" name="Content Slides">
  <a:themeElements>
    <a:clrScheme name="RXT2020">
      <a:dk1>
        <a:srgbClr val="000000"/>
      </a:dk1>
      <a:lt1>
        <a:srgbClr val="FFFFFF"/>
      </a:lt1>
      <a:dk2>
        <a:srgbClr val="EB0000"/>
      </a:dk2>
      <a:lt2>
        <a:srgbClr val="EB0000"/>
      </a:lt2>
      <a:accent1>
        <a:srgbClr val="E6E6E6"/>
      </a:accent1>
      <a:accent2>
        <a:srgbClr val="95008A"/>
      </a:accent2>
      <a:accent3>
        <a:srgbClr val="F6D7F4"/>
      </a:accent3>
      <a:accent4>
        <a:srgbClr val="0059C8"/>
      </a:accent4>
      <a:accent5>
        <a:srgbClr val="D8EBF9"/>
      </a:accent5>
      <a:accent6>
        <a:srgbClr val="00BEBC"/>
      </a:accent6>
      <a:hlink>
        <a:srgbClr val="EB0000"/>
      </a:hlink>
      <a:folHlink>
        <a:srgbClr val="EB0000"/>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Welcome to the Rackspace template_JUNE 2020" id="{EF59A951-D114-485C-B221-46971E47D026}" vid="{88877B47-C550-4BEA-9A47-880E67A8779B}"/>
    </a:ext>
  </a:extLst>
</a:theme>
</file>

<file path=ppt/theme/theme2.xml><?xml version="1.0" encoding="utf-8"?>
<a:theme xmlns:a="http://schemas.openxmlformats.org/drawingml/2006/main" name="1_Titles and Breakers">
  <a:themeElements>
    <a:clrScheme name="RACKSPACE COLORS">
      <a:dk1>
        <a:sysClr val="windowText" lastClr="000000"/>
      </a:dk1>
      <a:lt1>
        <a:sysClr val="window" lastClr="FFFFFF"/>
      </a:lt1>
      <a:dk2>
        <a:srgbClr val="EB0000"/>
      </a:dk2>
      <a:lt2>
        <a:srgbClr val="EB0000"/>
      </a:lt2>
      <a:accent1>
        <a:srgbClr val="E6E6E6"/>
      </a:accent1>
      <a:accent2>
        <a:srgbClr val="95008A"/>
      </a:accent2>
      <a:accent3>
        <a:srgbClr val="F6D7F4"/>
      </a:accent3>
      <a:accent4>
        <a:srgbClr val="3300FC"/>
      </a:accent4>
      <a:accent5>
        <a:srgbClr val="E8F2FD"/>
      </a:accent5>
      <a:accent6>
        <a:srgbClr val="00C8BC"/>
      </a:accent6>
      <a:hlink>
        <a:srgbClr val="EB0000"/>
      </a:hlink>
      <a:folHlink>
        <a:srgbClr val="4472C4"/>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3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3600" dirty="0" err="1" smtClean="0"/>
        </a:defPPr>
      </a:lstStyle>
    </a:txDef>
  </a:objectDefaults>
  <a:extraClrSchemeLst/>
  <a:extLst>
    <a:ext uri="{05A4C25C-085E-4340-85A3-A5531E510DB2}">
      <thm15:themeFamily xmlns:thm15="http://schemas.microsoft.com/office/thememl/2012/main" name="Welcome to the Rackspace template_JUNE 2020" id="{EF59A951-D114-485C-B221-46971E47D026}" vid="{50EA04D9-F168-4293-96A0-48FCBF8E3D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88EDB08-C564-D545-8C74-F0B6A2375E3B}">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D326D73C67344A8C29105EB432AD6C" ma:contentTypeVersion="1" ma:contentTypeDescription="Create a new document." ma:contentTypeScope="" ma:versionID="23b714b96cd8928c66384d6071089a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AAEEFA-AAF2-4C9B-A431-2549B0747BF4}">
  <ds:schemaRefs>
    <ds:schemaRef ds:uri="http://schemas.microsoft.com/sharepoint/v3/contenttype/forms"/>
  </ds:schemaRefs>
</ds:datastoreItem>
</file>

<file path=customXml/itemProps2.xml><?xml version="1.0" encoding="utf-8"?>
<ds:datastoreItem xmlns:ds="http://schemas.openxmlformats.org/officeDocument/2006/customXml" ds:itemID="{AFA8E9E6-19B7-4925-9E3E-DD685C683B0B}">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9F961D-86E7-463C-B09D-E3314B2C6EB5}">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Content Slides</Template>
  <TotalTime>0</TotalTime>
  <Words>346</Words>
  <Application>Microsoft Macintosh PowerPoint</Application>
  <PresentationFormat>Widescreen</PresentationFormat>
  <Paragraphs>95</Paragraphs>
  <Slides>11</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Times New Roman</vt:lpstr>
      <vt:lpstr>Content Slides</vt:lpstr>
      <vt:lpstr>1_Titles and Breakers</vt:lpstr>
      <vt:lpstr>Scaling OpenStack Private Clouds</vt:lpstr>
      <vt:lpstr>Introductions</vt:lpstr>
      <vt:lpstr>PowerPoint Presentation</vt:lpstr>
      <vt:lpstr>Reference Architecture</vt:lpstr>
      <vt:lpstr>Proposed Architecture (Cells v2)</vt:lpstr>
      <vt:lpstr>Cell Usage</vt:lpstr>
      <vt:lpstr>Deployment</vt:lpstr>
      <vt:lpstr>PowerPoint Presentation</vt:lpstr>
      <vt:lpstr>Routed Provider Networks w/ Network Segments</vt:lpstr>
      <vt:lpstr>Final Thoughts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Rackspace Technology template</dc:title>
  <dc:subject/>
  <dc:creator/>
  <cp:keywords/>
  <dc:description/>
  <cp:lastModifiedBy>James Denton</cp:lastModifiedBy>
  <cp:revision>118</cp:revision>
  <dcterms:created xsi:type="dcterms:W3CDTF">2020-06-08T20:56:03Z</dcterms:created>
  <dcterms:modified xsi:type="dcterms:W3CDTF">2022-10-10T21:26:36Z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0x0101002FD326D73C67344A8C29105EB432AD6C</vt:lpwstr>
  </property>
</Properties>
</file>